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5507" r:id="rId1"/>
    <p:sldMasterId id="2147485520" r:id="rId2"/>
  </p:sldMasterIdLst>
  <p:notesMasterIdLst>
    <p:notesMasterId r:id="rId40"/>
  </p:notesMasterIdLst>
  <p:handoutMasterIdLst>
    <p:handoutMasterId r:id="rId41"/>
  </p:handoutMasterIdLst>
  <p:sldIdLst>
    <p:sldId id="1307" r:id="rId3"/>
    <p:sldId id="1389" r:id="rId4"/>
    <p:sldId id="1661" r:id="rId5"/>
    <p:sldId id="1733" r:id="rId6"/>
    <p:sldId id="554" r:id="rId7"/>
    <p:sldId id="501" r:id="rId8"/>
    <p:sldId id="1425" r:id="rId9"/>
    <p:sldId id="464" r:id="rId10"/>
    <p:sldId id="571" r:id="rId11"/>
    <p:sldId id="1734" r:id="rId12"/>
    <p:sldId id="566" r:id="rId13"/>
    <p:sldId id="1601" r:id="rId14"/>
    <p:sldId id="579" r:id="rId15"/>
    <p:sldId id="1602" r:id="rId16"/>
    <p:sldId id="1603" r:id="rId17"/>
    <p:sldId id="1604" r:id="rId18"/>
    <p:sldId id="1605" r:id="rId19"/>
    <p:sldId id="568" r:id="rId20"/>
    <p:sldId id="581" r:id="rId21"/>
    <p:sldId id="1682" r:id="rId22"/>
    <p:sldId id="1683" r:id="rId23"/>
    <p:sldId id="1725" r:id="rId24"/>
    <p:sldId id="1704" r:id="rId25"/>
    <p:sldId id="1705" r:id="rId26"/>
    <p:sldId id="1706" r:id="rId27"/>
    <p:sldId id="1707" r:id="rId28"/>
    <p:sldId id="1708" r:id="rId29"/>
    <p:sldId id="1711" r:id="rId30"/>
    <p:sldId id="1712" r:id="rId31"/>
    <p:sldId id="1714" r:id="rId32"/>
    <p:sldId id="1715" r:id="rId33"/>
    <p:sldId id="1716" r:id="rId34"/>
    <p:sldId id="1684" r:id="rId35"/>
    <p:sldId id="1728" r:id="rId36"/>
    <p:sldId id="1726" r:id="rId37"/>
    <p:sldId id="1727" r:id="rId38"/>
    <p:sldId id="1527" r:id="rId39"/>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B2B2B2"/>
    <a:srgbClr val="CC0000"/>
    <a:srgbClr val="527688"/>
    <a:srgbClr val="5E889D"/>
    <a:srgbClr val="EAEAEA"/>
    <a:srgbClr val="DDDDDD"/>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913CDC-FDD5-394E-8DD8-BE3289DDFBA2}" v="17" dt="2025-03-11T00:26:40.0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32" autoAdjust="0"/>
    <p:restoredTop sz="95755" autoAdjust="0"/>
  </p:normalViewPr>
  <p:slideViewPr>
    <p:cSldViewPr>
      <p:cViewPr varScale="1">
        <p:scale>
          <a:sx n="100" d="100"/>
          <a:sy n="100" d="100"/>
        </p:scale>
        <p:origin x="2408" y="176"/>
      </p:cViewPr>
      <p:guideLst>
        <p:guide orient="horz" pos="2160"/>
        <p:guide pos="2880"/>
      </p:guideLst>
    </p:cSldViewPr>
  </p:slideViewPr>
  <p:outlineViewPr>
    <p:cViewPr>
      <p:scale>
        <a:sx n="33" d="100"/>
        <a:sy n="33" d="100"/>
      </p:scale>
      <p:origin x="0" y="-6536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8" d="100"/>
          <a:sy n="58" d="100"/>
        </p:scale>
        <p:origin x="3197"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in Clementi" userId="a66b1bba-90f9-4053-8f94-5d6fcad9ccd8" providerId="ADAL" clId="{F09E1CAD-77E2-45A5-8B2A-FF2EA156E550}"/>
    <pc:docChg chg="custSel addSld delSld modSld">
      <pc:chgData name="Devin Clementi" userId="a66b1bba-90f9-4053-8f94-5d6fcad9ccd8" providerId="ADAL" clId="{F09E1CAD-77E2-45A5-8B2A-FF2EA156E550}" dt="2025-01-29T08:59:52.869" v="294" actId="20577"/>
      <pc:docMkLst>
        <pc:docMk/>
      </pc:docMkLst>
      <pc:sldChg chg="del">
        <pc:chgData name="Devin Clementi" userId="a66b1bba-90f9-4053-8f94-5d6fcad9ccd8" providerId="ADAL" clId="{F09E1CAD-77E2-45A5-8B2A-FF2EA156E550}" dt="2025-01-29T03:51:20.030" v="0" actId="2696"/>
        <pc:sldMkLst>
          <pc:docMk/>
          <pc:sldMk cId="1770380797" sldId="566"/>
        </pc:sldMkLst>
      </pc:sldChg>
      <pc:sldChg chg="del">
        <pc:chgData name="Devin Clementi" userId="a66b1bba-90f9-4053-8f94-5d6fcad9ccd8" providerId="ADAL" clId="{F09E1CAD-77E2-45A5-8B2A-FF2EA156E550}" dt="2025-01-29T03:51:20.030" v="0" actId="2696"/>
        <pc:sldMkLst>
          <pc:docMk/>
          <pc:sldMk cId="2263641318" sldId="568"/>
        </pc:sldMkLst>
      </pc:sldChg>
      <pc:sldChg chg="del">
        <pc:chgData name="Devin Clementi" userId="a66b1bba-90f9-4053-8f94-5d6fcad9ccd8" providerId="ADAL" clId="{F09E1CAD-77E2-45A5-8B2A-FF2EA156E550}" dt="2025-01-29T03:51:20.030" v="0" actId="2696"/>
        <pc:sldMkLst>
          <pc:docMk/>
          <pc:sldMk cId="1402636801" sldId="579"/>
        </pc:sldMkLst>
      </pc:sldChg>
      <pc:sldChg chg="del">
        <pc:chgData name="Devin Clementi" userId="a66b1bba-90f9-4053-8f94-5d6fcad9ccd8" providerId="ADAL" clId="{F09E1CAD-77E2-45A5-8B2A-FF2EA156E550}" dt="2025-01-29T03:51:20.030" v="0" actId="2696"/>
        <pc:sldMkLst>
          <pc:docMk/>
          <pc:sldMk cId="2283641818" sldId="581"/>
        </pc:sldMkLst>
      </pc:sldChg>
      <pc:sldChg chg="modSp">
        <pc:chgData name="Devin Clementi" userId="a66b1bba-90f9-4053-8f94-5d6fcad9ccd8" providerId="ADAL" clId="{F09E1CAD-77E2-45A5-8B2A-FF2EA156E550}" dt="2025-01-29T08:59:52.869" v="294" actId="20577"/>
        <pc:sldMkLst>
          <pc:docMk/>
          <pc:sldMk cId="3500724946" sldId="1389"/>
        </pc:sldMkLst>
        <pc:graphicFrameChg chg="mod">
          <ac:chgData name="Devin Clementi" userId="a66b1bba-90f9-4053-8f94-5d6fcad9ccd8" providerId="ADAL" clId="{F09E1CAD-77E2-45A5-8B2A-FF2EA156E550}" dt="2025-01-29T08:59:52.869" v="294" actId="20577"/>
          <ac:graphicFrameMkLst>
            <pc:docMk/>
            <pc:sldMk cId="3500724946" sldId="1389"/>
            <ac:graphicFrameMk id="6" creationId="{CE267730-1403-421C-8142-5CAB427E75E2}"/>
          </ac:graphicFrameMkLst>
        </pc:graphicFrameChg>
      </pc:sldChg>
      <pc:sldChg chg="addSp modSp mod">
        <pc:chgData name="Devin Clementi" userId="a66b1bba-90f9-4053-8f94-5d6fcad9ccd8" providerId="ADAL" clId="{F09E1CAD-77E2-45A5-8B2A-FF2EA156E550}" dt="2025-01-29T08:58:55.828" v="250" actId="114"/>
        <pc:sldMkLst>
          <pc:docMk/>
          <pc:sldMk cId="237194589" sldId="1527"/>
        </pc:sldMkLst>
        <pc:spChg chg="mod">
          <ac:chgData name="Devin Clementi" userId="a66b1bba-90f9-4053-8f94-5d6fcad9ccd8" providerId="ADAL" clId="{F09E1CAD-77E2-45A5-8B2A-FF2EA156E550}" dt="2025-01-29T08:57:59.666" v="207" actId="20577"/>
          <ac:spMkLst>
            <pc:docMk/>
            <pc:sldMk cId="237194589" sldId="1527"/>
            <ac:spMk id="2" creationId="{FA15D388-5E62-2C4B-865E-3786D9939A05}"/>
          </ac:spMkLst>
        </pc:spChg>
        <pc:spChg chg="add mod">
          <ac:chgData name="Devin Clementi" userId="a66b1bba-90f9-4053-8f94-5d6fcad9ccd8" providerId="ADAL" clId="{F09E1CAD-77E2-45A5-8B2A-FF2EA156E550}" dt="2025-01-29T08:58:55.828" v="250" actId="114"/>
          <ac:spMkLst>
            <pc:docMk/>
            <pc:sldMk cId="237194589" sldId="1527"/>
            <ac:spMk id="5" creationId="{057142F3-5C05-FB19-1F4D-D63749D4F8D8}"/>
          </ac:spMkLst>
        </pc:spChg>
      </pc:sldChg>
      <pc:sldChg chg="del">
        <pc:chgData name="Devin Clementi" userId="a66b1bba-90f9-4053-8f94-5d6fcad9ccd8" providerId="ADAL" clId="{F09E1CAD-77E2-45A5-8B2A-FF2EA156E550}" dt="2025-01-29T03:51:20.030" v="0" actId="2696"/>
        <pc:sldMkLst>
          <pc:docMk/>
          <pc:sldMk cId="3035082664" sldId="1601"/>
        </pc:sldMkLst>
      </pc:sldChg>
      <pc:sldChg chg="del">
        <pc:chgData name="Devin Clementi" userId="a66b1bba-90f9-4053-8f94-5d6fcad9ccd8" providerId="ADAL" clId="{F09E1CAD-77E2-45A5-8B2A-FF2EA156E550}" dt="2025-01-29T03:51:20.030" v="0" actId="2696"/>
        <pc:sldMkLst>
          <pc:docMk/>
          <pc:sldMk cId="2724969650" sldId="1602"/>
        </pc:sldMkLst>
      </pc:sldChg>
      <pc:sldChg chg="del">
        <pc:chgData name="Devin Clementi" userId="a66b1bba-90f9-4053-8f94-5d6fcad9ccd8" providerId="ADAL" clId="{F09E1CAD-77E2-45A5-8B2A-FF2EA156E550}" dt="2025-01-29T03:51:20.030" v="0" actId="2696"/>
        <pc:sldMkLst>
          <pc:docMk/>
          <pc:sldMk cId="2190668674" sldId="1603"/>
        </pc:sldMkLst>
      </pc:sldChg>
      <pc:sldChg chg="del">
        <pc:chgData name="Devin Clementi" userId="a66b1bba-90f9-4053-8f94-5d6fcad9ccd8" providerId="ADAL" clId="{F09E1CAD-77E2-45A5-8B2A-FF2EA156E550}" dt="2025-01-29T03:51:20.030" v="0" actId="2696"/>
        <pc:sldMkLst>
          <pc:docMk/>
          <pc:sldMk cId="3052488905" sldId="1604"/>
        </pc:sldMkLst>
      </pc:sldChg>
      <pc:sldChg chg="del">
        <pc:chgData name="Devin Clementi" userId="a66b1bba-90f9-4053-8f94-5d6fcad9ccd8" providerId="ADAL" clId="{F09E1CAD-77E2-45A5-8B2A-FF2EA156E550}" dt="2025-01-29T03:51:20.030" v="0" actId="2696"/>
        <pc:sldMkLst>
          <pc:docMk/>
          <pc:sldMk cId="3116310095" sldId="1605"/>
        </pc:sldMkLst>
      </pc:sldChg>
      <pc:sldChg chg="del">
        <pc:chgData name="Devin Clementi" userId="a66b1bba-90f9-4053-8f94-5d6fcad9ccd8" providerId="ADAL" clId="{F09E1CAD-77E2-45A5-8B2A-FF2EA156E550}" dt="2025-01-29T03:51:20.030" v="0" actId="2696"/>
        <pc:sldMkLst>
          <pc:docMk/>
          <pc:sldMk cId="1098885029" sldId="1682"/>
        </pc:sldMkLst>
      </pc:sldChg>
      <pc:sldChg chg="del">
        <pc:chgData name="Devin Clementi" userId="a66b1bba-90f9-4053-8f94-5d6fcad9ccd8" providerId="ADAL" clId="{F09E1CAD-77E2-45A5-8B2A-FF2EA156E550}" dt="2025-01-29T03:51:20.030" v="0" actId="2696"/>
        <pc:sldMkLst>
          <pc:docMk/>
          <pc:sldMk cId="37956310" sldId="1683"/>
        </pc:sldMkLst>
      </pc:sldChg>
      <pc:sldChg chg="modSp mod">
        <pc:chgData name="Devin Clementi" userId="a66b1bba-90f9-4053-8f94-5d6fcad9ccd8" providerId="ADAL" clId="{F09E1CAD-77E2-45A5-8B2A-FF2EA156E550}" dt="2025-01-29T08:49:37.894" v="5" actId="27636"/>
        <pc:sldMkLst>
          <pc:docMk/>
          <pc:sldMk cId="447842768" sldId="1684"/>
        </pc:sldMkLst>
        <pc:spChg chg="mod">
          <ac:chgData name="Devin Clementi" userId="a66b1bba-90f9-4053-8f94-5d6fcad9ccd8" providerId="ADAL" clId="{F09E1CAD-77E2-45A5-8B2A-FF2EA156E550}" dt="2025-01-29T08:49:37.894" v="5" actId="27636"/>
          <ac:spMkLst>
            <pc:docMk/>
            <pc:sldMk cId="447842768" sldId="1684"/>
            <ac:spMk id="3" creationId="{B7560B2B-371B-02BE-CFB1-A16CC511641E}"/>
          </ac:spMkLst>
        </pc:spChg>
      </pc:sldChg>
      <pc:sldChg chg="del">
        <pc:chgData name="Devin Clementi" userId="a66b1bba-90f9-4053-8f94-5d6fcad9ccd8" providerId="ADAL" clId="{F09E1CAD-77E2-45A5-8B2A-FF2EA156E550}" dt="2025-01-29T08:47:33.698" v="1" actId="47"/>
        <pc:sldMkLst>
          <pc:docMk/>
          <pc:sldMk cId="3237242482" sldId="1698"/>
        </pc:sldMkLst>
      </pc:sldChg>
      <pc:sldChg chg="modSp mod">
        <pc:chgData name="Devin Clementi" userId="a66b1bba-90f9-4053-8f94-5d6fcad9ccd8" providerId="ADAL" clId="{F09E1CAD-77E2-45A5-8B2A-FF2EA156E550}" dt="2025-01-29T08:51:22.052" v="56" actId="14100"/>
        <pc:sldMkLst>
          <pc:docMk/>
          <pc:sldMk cId="507713250" sldId="1716"/>
        </pc:sldMkLst>
        <pc:spChg chg="mod">
          <ac:chgData name="Devin Clementi" userId="a66b1bba-90f9-4053-8f94-5d6fcad9ccd8" providerId="ADAL" clId="{F09E1CAD-77E2-45A5-8B2A-FF2EA156E550}" dt="2025-01-29T08:51:22.052" v="56" actId="14100"/>
          <ac:spMkLst>
            <pc:docMk/>
            <pc:sldMk cId="507713250" sldId="1716"/>
            <ac:spMk id="3" creationId="{00000000-0000-0000-0000-000000000000}"/>
          </ac:spMkLst>
        </pc:spChg>
      </pc:sldChg>
      <pc:sldChg chg="del">
        <pc:chgData name="Devin Clementi" userId="a66b1bba-90f9-4053-8f94-5d6fcad9ccd8" providerId="ADAL" clId="{F09E1CAD-77E2-45A5-8B2A-FF2EA156E550}" dt="2025-01-29T08:56:58.212" v="88" actId="47"/>
        <pc:sldMkLst>
          <pc:docMk/>
          <pc:sldMk cId="3451059361" sldId="1721"/>
        </pc:sldMkLst>
      </pc:sldChg>
      <pc:sldChg chg="modSp mod">
        <pc:chgData name="Devin Clementi" userId="a66b1bba-90f9-4053-8f94-5d6fcad9ccd8" providerId="ADAL" clId="{F09E1CAD-77E2-45A5-8B2A-FF2EA156E550}" dt="2025-01-29T08:48:45.307" v="2" actId="207"/>
        <pc:sldMkLst>
          <pc:docMk/>
          <pc:sldMk cId="528585692" sldId="1725"/>
        </pc:sldMkLst>
        <pc:spChg chg="mod">
          <ac:chgData name="Devin Clementi" userId="a66b1bba-90f9-4053-8f94-5d6fcad9ccd8" providerId="ADAL" clId="{F09E1CAD-77E2-45A5-8B2A-FF2EA156E550}" dt="2025-01-29T08:48:45.307" v="2" actId="207"/>
          <ac:spMkLst>
            <pc:docMk/>
            <pc:sldMk cId="528585692" sldId="1725"/>
            <ac:spMk id="34" creationId="{D43C1911-14F3-F295-929D-815F208D9065}"/>
          </ac:spMkLst>
        </pc:spChg>
      </pc:sldChg>
      <pc:sldChg chg="addSp modSp mod">
        <pc:chgData name="Devin Clementi" userId="a66b1bba-90f9-4053-8f94-5d6fcad9ccd8" providerId="ADAL" clId="{F09E1CAD-77E2-45A5-8B2A-FF2EA156E550}" dt="2025-01-29T08:55:50.621" v="75" actId="1076"/>
        <pc:sldMkLst>
          <pc:docMk/>
          <pc:sldMk cId="4003991623" sldId="1726"/>
        </pc:sldMkLst>
        <pc:graphicFrameChg chg="mod">
          <ac:chgData name="Devin Clementi" userId="a66b1bba-90f9-4053-8f94-5d6fcad9ccd8" providerId="ADAL" clId="{F09E1CAD-77E2-45A5-8B2A-FF2EA156E550}" dt="2025-01-29T08:55:37.907" v="71" actId="113"/>
          <ac:graphicFrameMkLst>
            <pc:docMk/>
            <pc:sldMk cId="4003991623" sldId="1726"/>
            <ac:graphicFrameMk id="5" creationId="{00000000-0000-0000-0000-000000000000}"/>
          </ac:graphicFrameMkLst>
        </pc:graphicFrameChg>
        <pc:picChg chg="add mod">
          <ac:chgData name="Devin Clementi" userId="a66b1bba-90f9-4053-8f94-5d6fcad9ccd8" providerId="ADAL" clId="{F09E1CAD-77E2-45A5-8B2A-FF2EA156E550}" dt="2025-01-29T08:53:49.685" v="64" actId="1076"/>
          <ac:picMkLst>
            <pc:docMk/>
            <pc:sldMk cId="4003991623" sldId="1726"/>
            <ac:picMk id="7" creationId="{21F45102-5E23-52DD-A4A7-62BC02493ABB}"/>
          </ac:picMkLst>
        </pc:picChg>
        <pc:picChg chg="add mod">
          <ac:chgData name="Devin Clementi" userId="a66b1bba-90f9-4053-8f94-5d6fcad9ccd8" providerId="ADAL" clId="{F09E1CAD-77E2-45A5-8B2A-FF2EA156E550}" dt="2025-01-29T08:53:58.284" v="66" actId="1076"/>
          <ac:picMkLst>
            <pc:docMk/>
            <pc:sldMk cId="4003991623" sldId="1726"/>
            <ac:picMk id="8" creationId="{582F753A-744D-EAA7-0B1D-285C44808581}"/>
          </ac:picMkLst>
        </pc:picChg>
        <pc:picChg chg="add mod">
          <ac:chgData name="Devin Clementi" userId="a66b1bba-90f9-4053-8f94-5d6fcad9ccd8" providerId="ADAL" clId="{F09E1CAD-77E2-45A5-8B2A-FF2EA156E550}" dt="2025-01-29T08:54:53.232" v="70" actId="1076"/>
          <ac:picMkLst>
            <pc:docMk/>
            <pc:sldMk cId="4003991623" sldId="1726"/>
            <ac:picMk id="9" creationId="{FA3F99EC-F19C-CAA7-5FF6-33AC3934D971}"/>
          </ac:picMkLst>
        </pc:picChg>
        <pc:picChg chg="add mod">
          <ac:chgData name="Devin Clementi" userId="a66b1bba-90f9-4053-8f94-5d6fcad9ccd8" providerId="ADAL" clId="{F09E1CAD-77E2-45A5-8B2A-FF2EA156E550}" dt="2025-01-29T08:55:50.621" v="75" actId="1076"/>
          <ac:picMkLst>
            <pc:docMk/>
            <pc:sldMk cId="4003991623" sldId="1726"/>
            <ac:picMk id="10" creationId="{D525848F-E30B-E354-644C-E2276F7C77FE}"/>
          </ac:picMkLst>
        </pc:picChg>
      </pc:sldChg>
      <pc:sldChg chg="addSp modSp mod">
        <pc:chgData name="Devin Clementi" userId="a66b1bba-90f9-4053-8f94-5d6fcad9ccd8" providerId="ADAL" clId="{F09E1CAD-77E2-45A5-8B2A-FF2EA156E550}" dt="2025-01-29T08:56:40.124" v="87" actId="1036"/>
        <pc:sldMkLst>
          <pc:docMk/>
          <pc:sldMk cId="1501726056" sldId="1727"/>
        </pc:sldMkLst>
        <pc:graphicFrameChg chg="mod">
          <ac:chgData name="Devin Clementi" userId="a66b1bba-90f9-4053-8f94-5d6fcad9ccd8" providerId="ADAL" clId="{F09E1CAD-77E2-45A5-8B2A-FF2EA156E550}" dt="2025-01-29T08:56:33.314" v="85"/>
          <ac:graphicFrameMkLst>
            <pc:docMk/>
            <pc:sldMk cId="1501726056" sldId="1727"/>
            <ac:graphicFrameMk id="5" creationId="{00000000-0000-0000-0000-000000000000}"/>
          </ac:graphicFrameMkLst>
        </pc:graphicFrameChg>
        <pc:picChg chg="add mod">
          <ac:chgData name="Devin Clementi" userId="a66b1bba-90f9-4053-8f94-5d6fcad9ccd8" providerId="ADAL" clId="{F09E1CAD-77E2-45A5-8B2A-FF2EA156E550}" dt="2025-01-29T08:56:40.124" v="87" actId="1036"/>
          <ac:picMkLst>
            <pc:docMk/>
            <pc:sldMk cId="1501726056" sldId="1727"/>
            <ac:picMk id="2" creationId="{D5A16E2A-5C30-54EA-527C-4600B0FDEC0F}"/>
          </ac:picMkLst>
        </pc:picChg>
        <pc:picChg chg="add mod">
          <ac:chgData name="Devin Clementi" userId="a66b1bba-90f9-4053-8f94-5d6fcad9ccd8" providerId="ADAL" clId="{F09E1CAD-77E2-45A5-8B2A-FF2EA156E550}" dt="2025-01-29T08:56:15.356" v="80" actId="1076"/>
          <ac:picMkLst>
            <pc:docMk/>
            <pc:sldMk cId="1501726056" sldId="1727"/>
            <ac:picMk id="7" creationId="{A11FCCCE-3DF7-2BAD-3796-63A1120953C4}"/>
          </ac:picMkLst>
        </pc:picChg>
        <pc:picChg chg="add mod">
          <ac:chgData name="Devin Clementi" userId="a66b1bba-90f9-4053-8f94-5d6fcad9ccd8" providerId="ADAL" clId="{F09E1CAD-77E2-45A5-8B2A-FF2EA156E550}" dt="2025-01-29T08:56:30.484" v="84" actId="1076"/>
          <ac:picMkLst>
            <pc:docMk/>
            <pc:sldMk cId="1501726056" sldId="1727"/>
            <ac:picMk id="8" creationId="{22A51759-90B1-D686-DB72-D12865D20A5E}"/>
          </ac:picMkLst>
        </pc:picChg>
      </pc:sldChg>
      <pc:sldChg chg="add del">
        <pc:chgData name="Devin Clementi" userId="a66b1bba-90f9-4053-8f94-5d6fcad9ccd8" providerId="ADAL" clId="{F09E1CAD-77E2-45A5-8B2A-FF2EA156E550}" dt="2025-01-29T08:52:04.024" v="60"/>
        <pc:sldMkLst>
          <pc:docMk/>
          <pc:sldMk cId="319502196" sldId="1728"/>
        </pc:sldMkLst>
      </pc:sldChg>
      <pc:sldChg chg="modSp add mod">
        <pc:chgData name="Devin Clementi" userId="a66b1bba-90f9-4053-8f94-5d6fcad9ccd8" providerId="ADAL" clId="{F09E1CAD-77E2-45A5-8B2A-FF2EA156E550}" dt="2025-01-29T08:52:25.953" v="62" actId="207"/>
        <pc:sldMkLst>
          <pc:docMk/>
          <pc:sldMk cId="2068909771" sldId="1728"/>
        </pc:sldMkLst>
        <pc:spChg chg="mod">
          <ac:chgData name="Devin Clementi" userId="a66b1bba-90f9-4053-8f94-5d6fcad9ccd8" providerId="ADAL" clId="{F09E1CAD-77E2-45A5-8B2A-FF2EA156E550}" dt="2025-01-29T08:52:25.953" v="62" actId="207"/>
          <ac:spMkLst>
            <pc:docMk/>
            <pc:sldMk cId="2068909771" sldId="1728"/>
            <ac:spMk id="34" creationId="{92807A0A-87EC-3233-2995-F9667E22F210}"/>
          </ac:spMkLst>
        </pc:spChg>
      </pc:sldChg>
      <pc:sldChg chg="add del">
        <pc:chgData name="Devin Clementi" userId="a66b1bba-90f9-4053-8f94-5d6fcad9ccd8" providerId="ADAL" clId="{F09E1CAD-77E2-45A5-8B2A-FF2EA156E550}" dt="2025-01-29T08:52:02.075" v="58"/>
        <pc:sldMkLst>
          <pc:docMk/>
          <pc:sldMk cId="4280326158" sldId="1728"/>
        </pc:sldMkLst>
      </pc:sldChg>
    </pc:docChg>
  </pc:docChgLst>
  <pc:docChgLst>
    <pc:chgData name="Devin Clementi" userId="a66b1bba-90f9-4053-8f94-5d6fcad9ccd8" providerId="ADAL" clId="{44BB65D8-76A3-4EAE-916D-8C9E38BE9F9B}"/>
    <pc:docChg chg="undo custSel addSld delSld modSld">
      <pc:chgData name="Devin Clementi" userId="a66b1bba-90f9-4053-8f94-5d6fcad9ccd8" providerId="ADAL" clId="{44BB65D8-76A3-4EAE-916D-8C9E38BE9F9B}" dt="2024-07-15T00:33:06.878" v="341" actId="20577"/>
      <pc:docMkLst>
        <pc:docMk/>
      </pc:docMkLst>
      <pc:sldChg chg="modSp mod">
        <pc:chgData name="Devin Clementi" userId="a66b1bba-90f9-4053-8f94-5d6fcad9ccd8" providerId="ADAL" clId="{44BB65D8-76A3-4EAE-916D-8C9E38BE9F9B}" dt="2024-07-15T00:15:00.470" v="123" actId="1076"/>
        <pc:sldMkLst>
          <pc:docMk/>
          <pc:sldMk cId="2263641318" sldId="568"/>
        </pc:sldMkLst>
      </pc:sldChg>
      <pc:sldChg chg="modSp mod">
        <pc:chgData name="Devin Clementi" userId="a66b1bba-90f9-4053-8f94-5d6fcad9ccd8" providerId="ADAL" clId="{44BB65D8-76A3-4EAE-916D-8C9E38BE9F9B}" dt="2024-07-15T00:12:15.624" v="9" actId="1076"/>
        <pc:sldMkLst>
          <pc:docMk/>
          <pc:sldMk cId="2724969650" sldId="1602"/>
        </pc:sldMkLst>
      </pc:sldChg>
      <pc:sldChg chg="modSp mod">
        <pc:chgData name="Devin Clementi" userId="a66b1bba-90f9-4053-8f94-5d6fcad9ccd8" providerId="ADAL" clId="{44BB65D8-76A3-4EAE-916D-8C9E38BE9F9B}" dt="2024-07-15T00:12:43.572" v="13" actId="20577"/>
        <pc:sldMkLst>
          <pc:docMk/>
          <pc:sldMk cId="2190668674" sldId="1603"/>
        </pc:sldMkLst>
      </pc:sldChg>
      <pc:sldChg chg="modSp mod">
        <pc:chgData name="Devin Clementi" userId="a66b1bba-90f9-4053-8f94-5d6fcad9ccd8" providerId="ADAL" clId="{44BB65D8-76A3-4EAE-916D-8C9E38BE9F9B}" dt="2024-07-15T00:13:00.535" v="14" actId="33524"/>
        <pc:sldMkLst>
          <pc:docMk/>
          <pc:sldMk cId="3052488905" sldId="1604"/>
        </pc:sldMkLst>
      </pc:sldChg>
      <pc:sldChg chg="modSp mod">
        <pc:chgData name="Devin Clementi" userId="a66b1bba-90f9-4053-8f94-5d6fcad9ccd8" providerId="ADAL" clId="{44BB65D8-76A3-4EAE-916D-8C9E38BE9F9B}" dt="2024-07-15T00:14:32.072" v="99" actId="1076"/>
        <pc:sldMkLst>
          <pc:docMk/>
          <pc:sldMk cId="3116310095" sldId="1605"/>
        </pc:sldMkLst>
      </pc:sldChg>
      <pc:sldChg chg="modSp mod">
        <pc:chgData name="Devin Clementi" userId="a66b1bba-90f9-4053-8f94-5d6fcad9ccd8" providerId="ADAL" clId="{44BB65D8-76A3-4EAE-916D-8C9E38BE9F9B}" dt="2024-07-15T00:15:26.202" v="127" actId="255"/>
        <pc:sldMkLst>
          <pc:docMk/>
          <pc:sldMk cId="37956310" sldId="1683"/>
        </pc:sldMkLst>
      </pc:sldChg>
      <pc:sldChg chg="modSp mod">
        <pc:chgData name="Devin Clementi" userId="a66b1bba-90f9-4053-8f94-5d6fcad9ccd8" providerId="ADAL" clId="{44BB65D8-76A3-4EAE-916D-8C9E38BE9F9B}" dt="2024-07-15T00:26:49.507" v="336" actId="1076"/>
        <pc:sldMkLst>
          <pc:docMk/>
          <pc:sldMk cId="447842768" sldId="1684"/>
        </pc:sldMkLst>
      </pc:sldChg>
      <pc:sldChg chg="del">
        <pc:chgData name="Devin Clementi" userId="a66b1bba-90f9-4053-8f94-5d6fcad9ccd8" providerId="ADAL" clId="{44BB65D8-76A3-4EAE-916D-8C9E38BE9F9B}" dt="2024-07-15T00:02:13.538" v="3" actId="47"/>
        <pc:sldMkLst>
          <pc:docMk/>
          <pc:sldMk cId="588020903" sldId="1685"/>
        </pc:sldMkLst>
      </pc:sldChg>
      <pc:sldChg chg="modSp add del mod">
        <pc:chgData name="Devin Clementi" userId="a66b1bba-90f9-4053-8f94-5d6fcad9ccd8" providerId="ADAL" clId="{44BB65D8-76A3-4EAE-916D-8C9E38BE9F9B}" dt="2024-07-15T00:33:01.265" v="340" actId="20577"/>
        <pc:sldMkLst>
          <pc:docMk/>
          <pc:sldMk cId="2617369325" sldId="1691"/>
        </pc:sldMkLst>
      </pc:sldChg>
      <pc:sldChg chg="modSp add del mod">
        <pc:chgData name="Devin Clementi" userId="a66b1bba-90f9-4053-8f94-5d6fcad9ccd8" providerId="ADAL" clId="{44BB65D8-76A3-4EAE-916D-8C9E38BE9F9B}" dt="2024-07-15T00:33:06.878" v="341" actId="20577"/>
        <pc:sldMkLst>
          <pc:docMk/>
          <pc:sldMk cId="1662877280" sldId="1692"/>
        </pc:sldMkLst>
      </pc:sldChg>
      <pc:sldChg chg="add del">
        <pc:chgData name="Devin Clementi" userId="a66b1bba-90f9-4053-8f94-5d6fcad9ccd8" providerId="ADAL" clId="{44BB65D8-76A3-4EAE-916D-8C9E38BE9F9B}" dt="2024-07-15T00:02:11.249" v="2"/>
        <pc:sldMkLst>
          <pc:docMk/>
          <pc:sldMk cId="3237242482" sldId="1698"/>
        </pc:sldMkLst>
      </pc:sldChg>
      <pc:sldChg chg="modSp mod">
        <pc:chgData name="Devin Clementi" userId="a66b1bba-90f9-4053-8f94-5d6fcad9ccd8" providerId="ADAL" clId="{44BB65D8-76A3-4EAE-916D-8C9E38BE9F9B}" dt="2024-07-15T00:16:19.834" v="137" actId="20577"/>
        <pc:sldMkLst>
          <pc:docMk/>
          <pc:sldMk cId="2362381425" sldId="1703"/>
        </pc:sldMkLst>
      </pc:sldChg>
      <pc:sldChg chg="modSp mod">
        <pc:chgData name="Devin Clementi" userId="a66b1bba-90f9-4053-8f94-5d6fcad9ccd8" providerId="ADAL" clId="{44BB65D8-76A3-4EAE-916D-8C9E38BE9F9B}" dt="2024-07-15T00:16:48.432" v="139" actId="27107"/>
        <pc:sldMkLst>
          <pc:docMk/>
          <pc:sldMk cId="1521405417" sldId="1708"/>
        </pc:sldMkLst>
      </pc:sldChg>
      <pc:sldChg chg="del">
        <pc:chgData name="Devin Clementi" userId="a66b1bba-90f9-4053-8f94-5d6fcad9ccd8" providerId="ADAL" clId="{44BB65D8-76A3-4EAE-916D-8C9E38BE9F9B}" dt="2024-07-15T00:17:11.854" v="140" actId="47"/>
        <pc:sldMkLst>
          <pc:docMk/>
          <pc:sldMk cId="1420034295" sldId="1709"/>
        </pc:sldMkLst>
      </pc:sldChg>
      <pc:sldChg chg="modSp mod">
        <pc:chgData name="Devin Clementi" userId="a66b1bba-90f9-4053-8f94-5d6fcad9ccd8" providerId="ADAL" clId="{44BB65D8-76A3-4EAE-916D-8C9E38BE9F9B}" dt="2024-07-15T00:17:42.735" v="143" actId="20577"/>
        <pc:sldMkLst>
          <pc:docMk/>
          <pc:sldMk cId="2219338001" sldId="1715"/>
        </pc:sldMkLst>
      </pc:sldChg>
      <pc:sldChg chg="addSp modSp mod">
        <pc:chgData name="Devin Clementi" userId="a66b1bba-90f9-4053-8f94-5d6fcad9ccd8" providerId="ADAL" clId="{44BB65D8-76A3-4EAE-916D-8C9E38BE9F9B}" dt="2024-07-15T00:24:58.805" v="243" actId="1076"/>
        <pc:sldMkLst>
          <pc:docMk/>
          <pc:sldMk cId="507713250" sldId="1716"/>
        </pc:sldMkLst>
      </pc:sldChg>
      <pc:sldChg chg="del">
        <pc:chgData name="Devin Clementi" userId="a66b1bba-90f9-4053-8f94-5d6fcad9ccd8" providerId="ADAL" clId="{44BB65D8-76A3-4EAE-916D-8C9E38BE9F9B}" dt="2024-07-15T00:04:52.544" v="7" actId="47"/>
        <pc:sldMkLst>
          <pc:docMk/>
          <pc:sldMk cId="3636394300" sldId="1724"/>
        </pc:sldMkLst>
      </pc:sldChg>
      <pc:sldChg chg="add">
        <pc:chgData name="Devin Clementi" userId="a66b1bba-90f9-4053-8f94-5d6fcad9ccd8" providerId="ADAL" clId="{44BB65D8-76A3-4EAE-916D-8C9E38BE9F9B}" dt="2024-07-15T00:04:50.577" v="6"/>
        <pc:sldMkLst>
          <pc:docMk/>
          <pc:sldMk cId="528585692" sldId="1725"/>
        </pc:sldMkLst>
      </pc:sldChg>
      <pc:sldChg chg="add del">
        <pc:chgData name="Devin Clementi" userId="a66b1bba-90f9-4053-8f94-5d6fcad9ccd8" providerId="ADAL" clId="{44BB65D8-76A3-4EAE-916D-8C9E38BE9F9B}" dt="2024-07-15T00:04:50.548" v="5"/>
        <pc:sldMkLst>
          <pc:docMk/>
          <pc:sldMk cId="1390069575" sldId="1725"/>
        </pc:sldMkLst>
      </pc:sldChg>
    </pc:docChg>
  </pc:docChgLst>
  <pc:docChgLst>
    <pc:chgData name="Devin Clementi" userId="a66b1bba-90f9-4053-8f94-5d6fcad9ccd8" providerId="ADAL" clId="{9A110311-E018-4744-8564-1A5B128487EB}"/>
    <pc:docChg chg="custSel addSld delSld modSld sldOrd">
      <pc:chgData name="Devin Clementi" userId="a66b1bba-90f9-4053-8f94-5d6fcad9ccd8" providerId="ADAL" clId="{9A110311-E018-4744-8564-1A5B128487EB}" dt="2023-07-07T00:55:36.917" v="2112" actId="20577"/>
      <pc:docMkLst>
        <pc:docMk/>
      </pc:docMkLst>
      <pc:sldChg chg="modSp mod">
        <pc:chgData name="Devin Clementi" userId="a66b1bba-90f9-4053-8f94-5d6fcad9ccd8" providerId="ADAL" clId="{9A110311-E018-4744-8564-1A5B128487EB}" dt="2023-07-03T04:29:05.089" v="1172" actId="12"/>
        <pc:sldMkLst>
          <pc:docMk/>
          <pc:sldMk cId="0" sldId="1309"/>
        </pc:sldMkLst>
      </pc:sldChg>
      <pc:sldChg chg="del">
        <pc:chgData name="Devin Clementi" userId="a66b1bba-90f9-4053-8f94-5d6fcad9ccd8" providerId="ADAL" clId="{9A110311-E018-4744-8564-1A5B128487EB}" dt="2023-07-03T04:18:06.835" v="928" actId="2696"/>
        <pc:sldMkLst>
          <pc:docMk/>
          <pc:sldMk cId="1717266345" sldId="1395"/>
        </pc:sldMkLst>
      </pc:sldChg>
      <pc:sldChg chg="ord">
        <pc:chgData name="Devin Clementi" userId="a66b1bba-90f9-4053-8f94-5d6fcad9ccd8" providerId="ADAL" clId="{9A110311-E018-4744-8564-1A5B128487EB}" dt="2023-07-03T04:08:56.423" v="893" actId="20578"/>
        <pc:sldMkLst>
          <pc:docMk/>
          <pc:sldMk cId="1293742056" sldId="1405"/>
        </pc:sldMkLst>
      </pc:sldChg>
      <pc:sldChg chg="modSp mod">
        <pc:chgData name="Devin Clementi" userId="a66b1bba-90f9-4053-8f94-5d6fcad9ccd8" providerId="ADAL" clId="{9A110311-E018-4744-8564-1A5B128487EB}" dt="2023-07-03T04:28:26.886" v="1161" actId="20577"/>
        <pc:sldMkLst>
          <pc:docMk/>
          <pc:sldMk cId="1270463556" sldId="1514"/>
        </pc:sldMkLst>
      </pc:sldChg>
      <pc:sldChg chg="modSp mod">
        <pc:chgData name="Devin Clementi" userId="a66b1bba-90f9-4053-8f94-5d6fcad9ccd8" providerId="ADAL" clId="{9A110311-E018-4744-8564-1A5B128487EB}" dt="2023-07-03T04:30:44.241" v="1184" actId="1035"/>
        <pc:sldMkLst>
          <pc:docMk/>
          <pc:sldMk cId="1300912577" sldId="1516"/>
        </pc:sldMkLst>
      </pc:sldChg>
      <pc:sldChg chg="modSp mod ord">
        <pc:chgData name="Devin Clementi" userId="a66b1bba-90f9-4053-8f94-5d6fcad9ccd8" providerId="ADAL" clId="{9A110311-E018-4744-8564-1A5B128487EB}" dt="2023-07-07T00:36:37.093" v="2032" actId="113"/>
        <pc:sldMkLst>
          <pc:docMk/>
          <pc:sldMk cId="2957140375" sldId="1524"/>
        </pc:sldMkLst>
      </pc:sldChg>
      <pc:sldChg chg="modSp mod">
        <pc:chgData name="Devin Clementi" userId="a66b1bba-90f9-4053-8f94-5d6fcad9ccd8" providerId="ADAL" clId="{9A110311-E018-4744-8564-1A5B128487EB}" dt="2023-07-03T04:39:04.229" v="1374" actId="20577"/>
        <pc:sldMkLst>
          <pc:docMk/>
          <pc:sldMk cId="237194589" sldId="1527"/>
        </pc:sldMkLst>
      </pc:sldChg>
      <pc:sldChg chg="modSp mod">
        <pc:chgData name="Devin Clementi" userId="a66b1bba-90f9-4053-8f94-5d6fcad9ccd8" providerId="ADAL" clId="{9A110311-E018-4744-8564-1A5B128487EB}" dt="2023-07-07T00:41:20.486" v="2077" actId="20577"/>
        <pc:sldMkLst>
          <pc:docMk/>
          <pc:sldMk cId="355886760" sldId="1528"/>
        </pc:sldMkLst>
      </pc:sldChg>
      <pc:sldChg chg="modSp mod">
        <pc:chgData name="Devin Clementi" userId="a66b1bba-90f9-4053-8f94-5d6fcad9ccd8" providerId="ADAL" clId="{9A110311-E018-4744-8564-1A5B128487EB}" dt="2023-07-07T00:38:28.406" v="2035" actId="20577"/>
        <pc:sldMkLst>
          <pc:docMk/>
          <pc:sldMk cId="4107063469" sldId="1529"/>
        </pc:sldMkLst>
      </pc:sldChg>
      <pc:sldChg chg="addSp delSp modSp add del mod">
        <pc:chgData name="Devin Clementi" userId="a66b1bba-90f9-4053-8f94-5d6fcad9ccd8" providerId="ADAL" clId="{9A110311-E018-4744-8564-1A5B128487EB}" dt="2023-07-07T00:40:04.039" v="2037" actId="20577"/>
        <pc:sldMkLst>
          <pc:docMk/>
          <pc:sldMk cId="2360899874" sldId="1530"/>
        </pc:sldMkLst>
      </pc:sldChg>
      <pc:sldChg chg="del">
        <pc:chgData name="Devin Clementi" userId="a66b1bba-90f9-4053-8f94-5d6fcad9ccd8" providerId="ADAL" clId="{9A110311-E018-4744-8564-1A5B128487EB}" dt="2023-07-03T04:14:36.497" v="900" actId="2696"/>
        <pc:sldMkLst>
          <pc:docMk/>
          <pc:sldMk cId="1965434628" sldId="1532"/>
        </pc:sldMkLst>
      </pc:sldChg>
      <pc:sldChg chg="del">
        <pc:chgData name="Devin Clementi" userId="a66b1bba-90f9-4053-8f94-5d6fcad9ccd8" providerId="ADAL" clId="{9A110311-E018-4744-8564-1A5B128487EB}" dt="2023-07-03T04:18:06.858" v="929" actId="2696"/>
        <pc:sldMkLst>
          <pc:docMk/>
          <pc:sldMk cId="2065513963" sldId="1534"/>
        </pc:sldMkLst>
      </pc:sldChg>
      <pc:sldChg chg="del">
        <pc:chgData name="Devin Clementi" userId="a66b1bba-90f9-4053-8f94-5d6fcad9ccd8" providerId="ADAL" clId="{9A110311-E018-4744-8564-1A5B128487EB}" dt="2023-07-03T04:18:06.813" v="927" actId="2696"/>
        <pc:sldMkLst>
          <pc:docMk/>
          <pc:sldMk cId="2174119062" sldId="1538"/>
        </pc:sldMkLst>
      </pc:sldChg>
      <pc:sldChg chg="del">
        <pc:chgData name="Devin Clementi" userId="a66b1bba-90f9-4053-8f94-5d6fcad9ccd8" providerId="ADAL" clId="{9A110311-E018-4744-8564-1A5B128487EB}" dt="2023-07-03T04:18:06.859" v="930" actId="2696"/>
        <pc:sldMkLst>
          <pc:docMk/>
          <pc:sldMk cId="3817215002" sldId="1542"/>
        </pc:sldMkLst>
      </pc:sldChg>
      <pc:sldChg chg="addSp delSp add del setBg delDesignElem">
        <pc:chgData name="Devin Clementi" userId="a66b1bba-90f9-4053-8f94-5d6fcad9ccd8" providerId="ADAL" clId="{9A110311-E018-4744-8564-1A5B128487EB}" dt="2023-07-03T04:14:30.257" v="899"/>
        <pc:sldMkLst>
          <pc:docMk/>
          <pc:sldMk cId="3250286988" sldId="1543"/>
        </pc:sldMkLst>
      </pc:sldChg>
      <pc:sldChg chg="modSp add del mod">
        <pc:chgData name="Devin Clementi" userId="a66b1bba-90f9-4053-8f94-5d6fcad9ccd8" providerId="ADAL" clId="{9A110311-E018-4744-8564-1A5B128487EB}" dt="2023-07-03T04:53:02.332" v="1529" actId="20577"/>
        <pc:sldMkLst>
          <pc:docMk/>
          <pc:sldMk cId="828112110" sldId="1547"/>
        </pc:sldMkLst>
      </pc:sldChg>
      <pc:sldChg chg="addSp modSp add del mod">
        <pc:chgData name="Devin Clementi" userId="a66b1bba-90f9-4053-8f94-5d6fcad9ccd8" providerId="ADAL" clId="{9A110311-E018-4744-8564-1A5B128487EB}" dt="2023-07-03T04:53:38.896" v="1546" actId="20577"/>
        <pc:sldMkLst>
          <pc:docMk/>
          <pc:sldMk cId="371581674" sldId="1548"/>
        </pc:sldMkLst>
      </pc:sldChg>
      <pc:sldChg chg="modSp mod">
        <pc:chgData name="Devin Clementi" userId="a66b1bba-90f9-4053-8f94-5d6fcad9ccd8" providerId="ADAL" clId="{9A110311-E018-4744-8564-1A5B128487EB}" dt="2023-07-07T00:29:08.235" v="1914" actId="20577"/>
        <pc:sldMkLst>
          <pc:docMk/>
          <pc:sldMk cId="818351022" sldId="1549"/>
        </pc:sldMkLst>
      </pc:sldChg>
      <pc:sldChg chg="modSp mod">
        <pc:chgData name="Devin Clementi" userId="a66b1bba-90f9-4053-8f94-5d6fcad9ccd8" providerId="ADAL" clId="{9A110311-E018-4744-8564-1A5B128487EB}" dt="2023-07-07T00:31:20.103" v="1969" actId="20577"/>
        <pc:sldMkLst>
          <pc:docMk/>
          <pc:sldMk cId="1960070115" sldId="1550"/>
        </pc:sldMkLst>
      </pc:sldChg>
      <pc:sldChg chg="modSp del mod ord">
        <pc:chgData name="Devin Clementi" userId="a66b1bba-90f9-4053-8f94-5d6fcad9ccd8" providerId="ADAL" clId="{9A110311-E018-4744-8564-1A5B128487EB}" dt="2023-07-07T00:55:23.791" v="2081" actId="2696"/>
        <pc:sldMkLst>
          <pc:docMk/>
          <pc:sldMk cId="3472484573" sldId="1551"/>
        </pc:sldMkLst>
      </pc:sldChg>
      <pc:sldChg chg="modSp mod">
        <pc:chgData name="Devin Clementi" userId="a66b1bba-90f9-4053-8f94-5d6fcad9ccd8" providerId="ADAL" clId="{9A110311-E018-4744-8564-1A5B128487EB}" dt="2023-07-03T04:44:57.478" v="1485" actId="14100"/>
        <pc:sldMkLst>
          <pc:docMk/>
          <pc:sldMk cId="145465815" sldId="1553"/>
        </pc:sldMkLst>
      </pc:sldChg>
      <pc:sldChg chg="del">
        <pc:chgData name="Devin Clementi" userId="a66b1bba-90f9-4053-8f94-5d6fcad9ccd8" providerId="ADAL" clId="{9A110311-E018-4744-8564-1A5B128487EB}" dt="2023-07-03T04:19:56.569" v="931" actId="2696"/>
        <pc:sldMkLst>
          <pc:docMk/>
          <pc:sldMk cId="290999553" sldId="1560"/>
        </pc:sldMkLst>
      </pc:sldChg>
      <pc:sldChg chg="del">
        <pc:chgData name="Devin Clementi" userId="a66b1bba-90f9-4053-8f94-5d6fcad9ccd8" providerId="ADAL" clId="{9A110311-E018-4744-8564-1A5B128487EB}" dt="2023-07-03T04:42:09.702" v="1462" actId="2696"/>
        <pc:sldMkLst>
          <pc:docMk/>
          <pc:sldMk cId="2111571111" sldId="1562"/>
        </pc:sldMkLst>
      </pc:sldChg>
      <pc:sldChg chg="modSp add mod">
        <pc:chgData name="Devin Clementi" userId="a66b1bba-90f9-4053-8f94-5d6fcad9ccd8" providerId="ADAL" clId="{9A110311-E018-4744-8564-1A5B128487EB}" dt="2023-07-03T04:42:31.576" v="1466" actId="20577"/>
        <pc:sldMkLst>
          <pc:docMk/>
          <pc:sldMk cId="2795665014" sldId="1562"/>
        </pc:sldMkLst>
      </pc:sldChg>
      <pc:sldChg chg="add del">
        <pc:chgData name="Devin Clementi" userId="a66b1bba-90f9-4053-8f94-5d6fcad9ccd8" providerId="ADAL" clId="{9A110311-E018-4744-8564-1A5B128487EB}" dt="2023-07-03T04:42:20.836" v="1464"/>
        <pc:sldMkLst>
          <pc:docMk/>
          <pc:sldMk cId="2903393063" sldId="1562"/>
        </pc:sldMkLst>
      </pc:sldChg>
      <pc:sldChg chg="del">
        <pc:chgData name="Devin Clementi" userId="a66b1bba-90f9-4053-8f94-5d6fcad9ccd8" providerId="ADAL" clId="{9A110311-E018-4744-8564-1A5B128487EB}" dt="2023-07-03T04:21:18.862" v="932" actId="2696"/>
        <pc:sldMkLst>
          <pc:docMk/>
          <pc:sldMk cId="1621375034" sldId="1563"/>
        </pc:sldMkLst>
      </pc:sldChg>
      <pc:sldChg chg="add del">
        <pc:chgData name="Devin Clementi" userId="a66b1bba-90f9-4053-8f94-5d6fcad9ccd8" providerId="ADAL" clId="{9A110311-E018-4744-8564-1A5B128487EB}" dt="2023-07-03T04:14:30.215" v="898"/>
        <pc:sldMkLst>
          <pc:docMk/>
          <pc:sldMk cId="2263749698" sldId="1564"/>
        </pc:sldMkLst>
      </pc:sldChg>
      <pc:sldChg chg="add">
        <pc:chgData name="Devin Clementi" userId="a66b1bba-90f9-4053-8f94-5d6fcad9ccd8" providerId="ADAL" clId="{9A110311-E018-4744-8564-1A5B128487EB}" dt="2023-07-03T04:14:30.257" v="899"/>
        <pc:sldMkLst>
          <pc:docMk/>
          <pc:sldMk cId="2921702331" sldId="1564"/>
        </pc:sldMkLst>
      </pc:sldChg>
      <pc:sldChg chg="delSp modSp add del mod">
        <pc:chgData name="Devin Clementi" userId="a66b1bba-90f9-4053-8f94-5d6fcad9ccd8" providerId="ADAL" clId="{9A110311-E018-4744-8564-1A5B128487EB}" dt="2023-07-03T04:41:55.237" v="1461" actId="2696"/>
        <pc:sldMkLst>
          <pc:docMk/>
          <pc:sldMk cId="920683633" sldId="1568"/>
        </pc:sldMkLst>
      </pc:sldChg>
      <pc:sldChg chg="addSp delSp add del setBg delDesignElem">
        <pc:chgData name="Devin Clementi" userId="a66b1bba-90f9-4053-8f94-5d6fcad9ccd8" providerId="ADAL" clId="{9A110311-E018-4744-8564-1A5B128487EB}" dt="2023-07-03T04:14:30.257" v="899"/>
        <pc:sldMkLst>
          <pc:docMk/>
          <pc:sldMk cId="4246330525" sldId="1569"/>
        </pc:sldMkLst>
      </pc:sldChg>
      <pc:sldChg chg="addSp delSp add del setBg delDesignElem">
        <pc:chgData name="Devin Clementi" userId="a66b1bba-90f9-4053-8f94-5d6fcad9ccd8" providerId="ADAL" clId="{9A110311-E018-4744-8564-1A5B128487EB}" dt="2023-07-03T04:14:30.215" v="898"/>
        <pc:sldMkLst>
          <pc:docMk/>
          <pc:sldMk cId="1723272497" sldId="1570"/>
        </pc:sldMkLst>
      </pc:sldChg>
      <pc:sldChg chg="add">
        <pc:chgData name="Devin Clementi" userId="a66b1bba-90f9-4053-8f94-5d6fcad9ccd8" providerId="ADAL" clId="{9A110311-E018-4744-8564-1A5B128487EB}" dt="2023-07-03T04:14:30.257" v="899"/>
        <pc:sldMkLst>
          <pc:docMk/>
          <pc:sldMk cId="2133074795" sldId="1570"/>
        </pc:sldMkLst>
      </pc:sldChg>
      <pc:sldChg chg="add del">
        <pc:chgData name="Devin Clementi" userId="a66b1bba-90f9-4053-8f94-5d6fcad9ccd8" providerId="ADAL" clId="{9A110311-E018-4744-8564-1A5B128487EB}" dt="2023-07-03T04:14:30.215" v="898"/>
        <pc:sldMkLst>
          <pc:docMk/>
          <pc:sldMk cId="213139745" sldId="1571"/>
        </pc:sldMkLst>
      </pc:sldChg>
      <pc:sldChg chg="add">
        <pc:chgData name="Devin Clementi" userId="a66b1bba-90f9-4053-8f94-5d6fcad9ccd8" providerId="ADAL" clId="{9A110311-E018-4744-8564-1A5B128487EB}" dt="2023-07-03T04:14:30.257" v="899"/>
        <pc:sldMkLst>
          <pc:docMk/>
          <pc:sldMk cId="405916798" sldId="1571"/>
        </pc:sldMkLst>
      </pc:sldChg>
      <pc:sldChg chg="add del">
        <pc:chgData name="Devin Clementi" userId="a66b1bba-90f9-4053-8f94-5d6fcad9ccd8" providerId="ADAL" clId="{9A110311-E018-4744-8564-1A5B128487EB}" dt="2023-07-03T04:14:30.257" v="899"/>
        <pc:sldMkLst>
          <pc:docMk/>
          <pc:sldMk cId="91263266" sldId="1572"/>
        </pc:sldMkLst>
      </pc:sldChg>
      <pc:sldChg chg="add ord">
        <pc:chgData name="Devin Clementi" userId="a66b1bba-90f9-4053-8f94-5d6fcad9ccd8" providerId="ADAL" clId="{9A110311-E018-4744-8564-1A5B128487EB}" dt="2023-07-03T04:41:41.685" v="1460" actId="20578"/>
        <pc:sldMkLst>
          <pc:docMk/>
          <pc:sldMk cId="2609634176" sldId="1573"/>
        </pc:sldMkLst>
      </pc:sldChg>
      <pc:sldChg chg="modSp add del mod">
        <pc:chgData name="Devin Clementi" userId="a66b1bba-90f9-4053-8f94-5d6fcad9ccd8" providerId="ADAL" clId="{9A110311-E018-4744-8564-1A5B128487EB}" dt="2023-07-07T00:40:47.424" v="2058" actId="20577"/>
        <pc:sldMkLst>
          <pc:docMk/>
          <pc:sldMk cId="3523184438" sldId="1574"/>
        </pc:sldMkLst>
      </pc:sldChg>
      <pc:sldChg chg="modSp add del mod">
        <pc:chgData name="Devin Clementi" userId="a66b1bba-90f9-4053-8f94-5d6fcad9ccd8" providerId="ADAL" clId="{9A110311-E018-4744-8564-1A5B128487EB}" dt="2023-07-07T00:32:54.370" v="2013" actId="27636"/>
        <pc:sldMkLst>
          <pc:docMk/>
          <pc:sldMk cId="4131432338" sldId="1579"/>
        </pc:sldMkLst>
      </pc:sldChg>
      <pc:sldChg chg="add del">
        <pc:chgData name="Devin Clementi" userId="a66b1bba-90f9-4053-8f94-5d6fcad9ccd8" providerId="ADAL" clId="{9A110311-E018-4744-8564-1A5B128487EB}" dt="2023-07-06T23:59:11.357" v="1890"/>
        <pc:sldMkLst>
          <pc:docMk/>
          <pc:sldMk cId="2333989244" sldId="1580"/>
        </pc:sldMkLst>
      </pc:sldChg>
      <pc:sldChg chg="modSp add mod">
        <pc:chgData name="Devin Clementi" userId="a66b1bba-90f9-4053-8f94-5d6fcad9ccd8" providerId="ADAL" clId="{9A110311-E018-4744-8564-1A5B128487EB}" dt="2023-07-07T00:55:36.917" v="2112" actId="20577"/>
        <pc:sldMkLst>
          <pc:docMk/>
          <pc:sldMk cId="518711073" sldId="1581"/>
        </pc:sldMkLst>
      </pc:sldChg>
      <pc:sldChg chg="add del">
        <pc:chgData name="Devin Clementi" userId="a66b1bba-90f9-4053-8f94-5d6fcad9ccd8" providerId="ADAL" clId="{9A110311-E018-4744-8564-1A5B128487EB}" dt="2023-07-07T00:55:15.274" v="2079"/>
        <pc:sldMkLst>
          <pc:docMk/>
          <pc:sldMk cId="3757280142" sldId="1581"/>
        </pc:sldMkLst>
      </pc:sldChg>
    </pc:docChg>
  </pc:docChgLst>
  <pc:docChgLst>
    <pc:chgData name="Devin Clementi" userId="a66b1bba-90f9-4053-8f94-5d6fcad9ccd8" providerId="ADAL" clId="{FBC6C233-A9CD-BA43-B035-39B307B40892}"/>
    <pc:docChg chg="undo custSel addSld delSld modSld sldOrd modMainMaster">
      <pc:chgData name="Devin Clementi" userId="a66b1bba-90f9-4053-8f94-5d6fcad9ccd8" providerId="ADAL" clId="{FBC6C233-A9CD-BA43-B035-39B307B40892}" dt="2021-07-18T21:16:20.008" v="13244" actId="948"/>
      <pc:docMkLst>
        <pc:docMk/>
      </pc:docMkLst>
      <pc:sldChg chg="modSp add mod">
        <pc:chgData name="Devin Clementi" userId="a66b1bba-90f9-4053-8f94-5d6fcad9ccd8" providerId="ADAL" clId="{FBC6C233-A9CD-BA43-B035-39B307B40892}" dt="2021-07-08T20:45:35.832" v="142" actId="27636"/>
        <pc:sldMkLst>
          <pc:docMk/>
          <pc:sldMk cId="1939106925" sldId="260"/>
        </pc:sldMkLst>
      </pc:sldChg>
      <pc:sldChg chg="modSp add mod">
        <pc:chgData name="Devin Clementi" userId="a66b1bba-90f9-4053-8f94-5d6fcad9ccd8" providerId="ADAL" clId="{FBC6C233-A9CD-BA43-B035-39B307B40892}" dt="2021-07-08T20:45:36.357" v="143" actId="27636"/>
        <pc:sldMkLst>
          <pc:docMk/>
          <pc:sldMk cId="3462971265" sldId="267"/>
        </pc:sldMkLst>
      </pc:sldChg>
      <pc:sldChg chg="modSp add">
        <pc:chgData name="Devin Clementi" userId="a66b1bba-90f9-4053-8f94-5d6fcad9ccd8" providerId="ADAL" clId="{FBC6C233-A9CD-BA43-B035-39B307B40892}" dt="2021-07-08T20:46:03.117" v="168"/>
        <pc:sldMkLst>
          <pc:docMk/>
          <pc:sldMk cId="2098597923" sldId="323"/>
        </pc:sldMkLst>
      </pc:sldChg>
      <pc:sldChg chg="add">
        <pc:chgData name="Devin Clementi" userId="a66b1bba-90f9-4053-8f94-5d6fcad9ccd8" providerId="ADAL" clId="{FBC6C233-A9CD-BA43-B035-39B307B40892}" dt="2021-07-08T20:45:35.658" v="141"/>
        <pc:sldMkLst>
          <pc:docMk/>
          <pc:sldMk cId="936133199" sldId="522"/>
        </pc:sldMkLst>
      </pc:sldChg>
      <pc:sldChg chg="add">
        <pc:chgData name="Devin Clementi" userId="a66b1bba-90f9-4053-8f94-5d6fcad9ccd8" providerId="ADAL" clId="{FBC6C233-A9CD-BA43-B035-39B307B40892}" dt="2021-07-08T20:45:12.801" v="129"/>
        <pc:sldMkLst>
          <pc:docMk/>
          <pc:sldMk cId="1770380797" sldId="566"/>
        </pc:sldMkLst>
      </pc:sldChg>
      <pc:sldChg chg="add">
        <pc:chgData name="Devin Clementi" userId="a66b1bba-90f9-4053-8f94-5d6fcad9ccd8" providerId="ADAL" clId="{FBC6C233-A9CD-BA43-B035-39B307B40892}" dt="2021-07-08T20:45:12.801" v="129"/>
        <pc:sldMkLst>
          <pc:docMk/>
          <pc:sldMk cId="3482235422" sldId="567"/>
        </pc:sldMkLst>
      </pc:sldChg>
      <pc:sldChg chg="modSp add mod">
        <pc:chgData name="Devin Clementi" userId="a66b1bba-90f9-4053-8f94-5d6fcad9ccd8" providerId="ADAL" clId="{FBC6C233-A9CD-BA43-B035-39B307B40892}" dt="2021-07-08T20:45:13.598" v="132" actId="27636"/>
        <pc:sldMkLst>
          <pc:docMk/>
          <pc:sldMk cId="2263641318" sldId="568"/>
        </pc:sldMkLst>
      </pc:sldChg>
      <pc:sldChg chg="modSp add mod">
        <pc:chgData name="Devin Clementi" userId="a66b1bba-90f9-4053-8f94-5d6fcad9ccd8" providerId="ADAL" clId="{FBC6C233-A9CD-BA43-B035-39B307B40892}" dt="2021-07-08T20:44:17.155" v="122"/>
        <pc:sldMkLst>
          <pc:docMk/>
          <pc:sldMk cId="1512867815" sldId="569"/>
        </pc:sldMkLst>
      </pc:sldChg>
      <pc:sldChg chg="modSp add">
        <pc:chgData name="Devin Clementi" userId="a66b1bba-90f9-4053-8f94-5d6fcad9ccd8" providerId="ADAL" clId="{FBC6C233-A9CD-BA43-B035-39B307B40892}" dt="2021-07-08T20:44:17.155" v="122"/>
        <pc:sldMkLst>
          <pc:docMk/>
          <pc:sldMk cId="442392568" sldId="570"/>
        </pc:sldMkLst>
      </pc:sldChg>
      <pc:sldChg chg="modSp add mod">
        <pc:chgData name="Devin Clementi" userId="a66b1bba-90f9-4053-8f94-5d6fcad9ccd8" providerId="ADAL" clId="{FBC6C233-A9CD-BA43-B035-39B307B40892}" dt="2021-07-08T20:44:17.155" v="122"/>
        <pc:sldMkLst>
          <pc:docMk/>
          <pc:sldMk cId="1633695382" sldId="571"/>
        </pc:sldMkLst>
      </pc:sldChg>
      <pc:sldChg chg="add">
        <pc:chgData name="Devin Clementi" userId="a66b1bba-90f9-4053-8f94-5d6fcad9ccd8" providerId="ADAL" clId="{FBC6C233-A9CD-BA43-B035-39B307B40892}" dt="2021-07-08T20:44:55.130" v="123"/>
        <pc:sldMkLst>
          <pc:docMk/>
          <pc:sldMk cId="3459988424" sldId="572"/>
        </pc:sldMkLst>
      </pc:sldChg>
      <pc:sldChg chg="modSp add mod">
        <pc:chgData name="Devin Clementi" userId="a66b1bba-90f9-4053-8f94-5d6fcad9ccd8" providerId="ADAL" clId="{FBC6C233-A9CD-BA43-B035-39B307B40892}" dt="2021-07-08T20:45:13.457" v="131" actId="27636"/>
        <pc:sldMkLst>
          <pc:docMk/>
          <pc:sldMk cId="385404521" sldId="578"/>
        </pc:sldMkLst>
      </pc:sldChg>
      <pc:sldChg chg="add">
        <pc:chgData name="Devin Clementi" userId="a66b1bba-90f9-4053-8f94-5d6fcad9ccd8" providerId="ADAL" clId="{FBC6C233-A9CD-BA43-B035-39B307B40892}" dt="2021-07-08T20:45:12.801" v="129"/>
        <pc:sldMkLst>
          <pc:docMk/>
          <pc:sldMk cId="1402636801" sldId="579"/>
        </pc:sldMkLst>
      </pc:sldChg>
      <pc:sldChg chg="modSp add mod">
        <pc:chgData name="Devin Clementi" userId="a66b1bba-90f9-4053-8f94-5d6fcad9ccd8" providerId="ADAL" clId="{FBC6C233-A9CD-BA43-B035-39B307B40892}" dt="2021-07-08T20:45:13.748" v="134" actId="27636"/>
        <pc:sldMkLst>
          <pc:docMk/>
          <pc:sldMk cId="2283641818" sldId="581"/>
        </pc:sldMkLst>
      </pc:sldChg>
      <pc:sldChg chg="modSp add mod">
        <pc:chgData name="Devin Clementi" userId="a66b1bba-90f9-4053-8f94-5d6fcad9ccd8" providerId="ADAL" clId="{FBC6C233-A9CD-BA43-B035-39B307B40892}" dt="2021-07-08T21:01:33.272" v="177" actId="27636"/>
        <pc:sldMkLst>
          <pc:docMk/>
          <pc:sldMk cId="1218075550" sldId="1028"/>
        </pc:sldMkLst>
      </pc:sldChg>
      <pc:sldChg chg="modSp add mod">
        <pc:chgData name="Devin Clementi" userId="a66b1bba-90f9-4053-8f94-5d6fcad9ccd8" providerId="ADAL" clId="{FBC6C233-A9CD-BA43-B035-39B307B40892}" dt="2021-07-08T21:01:33.334" v="178" actId="27636"/>
        <pc:sldMkLst>
          <pc:docMk/>
          <pc:sldMk cId="1550537183" sldId="1029"/>
        </pc:sldMkLst>
      </pc:sldChg>
      <pc:sldChg chg="modSp add mod">
        <pc:chgData name="Devin Clementi" userId="a66b1bba-90f9-4053-8f94-5d6fcad9ccd8" providerId="ADAL" clId="{FBC6C233-A9CD-BA43-B035-39B307B40892}" dt="2021-07-08T21:01:33.897" v="179" actId="27636"/>
        <pc:sldMkLst>
          <pc:docMk/>
          <pc:sldMk cId="1138065021" sldId="1031"/>
        </pc:sldMkLst>
      </pc:sldChg>
      <pc:sldChg chg="modSp add mod modNotes">
        <pc:chgData name="Devin Clementi" userId="a66b1bba-90f9-4053-8f94-5d6fcad9ccd8" providerId="ADAL" clId="{FBC6C233-A9CD-BA43-B035-39B307B40892}" dt="2021-07-08T21:01:34" v="180" actId="27636"/>
        <pc:sldMkLst>
          <pc:docMk/>
          <pc:sldMk cId="342843664" sldId="1032"/>
        </pc:sldMkLst>
      </pc:sldChg>
      <pc:sldChg chg="modSp add mod">
        <pc:chgData name="Devin Clementi" userId="a66b1bba-90f9-4053-8f94-5d6fcad9ccd8" providerId="ADAL" clId="{FBC6C233-A9CD-BA43-B035-39B307B40892}" dt="2021-07-08T21:01:34.061" v="181" actId="27636"/>
        <pc:sldMkLst>
          <pc:docMk/>
          <pc:sldMk cId="2043399039" sldId="1034"/>
        </pc:sldMkLst>
      </pc:sldChg>
      <pc:sldChg chg="modSp add mod modNotes">
        <pc:chgData name="Devin Clementi" userId="a66b1bba-90f9-4053-8f94-5d6fcad9ccd8" providerId="ADAL" clId="{FBC6C233-A9CD-BA43-B035-39B307B40892}" dt="2021-07-08T21:01:34.089" v="182" actId="27636"/>
        <pc:sldMkLst>
          <pc:docMk/>
          <pc:sldMk cId="4177786929" sldId="1035"/>
        </pc:sldMkLst>
      </pc:sldChg>
      <pc:sldChg chg="modSp add mod">
        <pc:chgData name="Devin Clementi" userId="a66b1bba-90f9-4053-8f94-5d6fcad9ccd8" providerId="ADAL" clId="{FBC6C233-A9CD-BA43-B035-39B307B40892}" dt="2021-07-08T21:01:34.111" v="183" actId="27636"/>
        <pc:sldMkLst>
          <pc:docMk/>
          <pc:sldMk cId="133108712" sldId="1037"/>
        </pc:sldMkLst>
      </pc:sldChg>
      <pc:sldChg chg="modSp add mod modNotes">
        <pc:chgData name="Devin Clementi" userId="a66b1bba-90f9-4053-8f94-5d6fcad9ccd8" providerId="ADAL" clId="{FBC6C233-A9CD-BA43-B035-39B307B40892}" dt="2021-07-08T21:01:34.148" v="184" actId="27636"/>
        <pc:sldMkLst>
          <pc:docMk/>
          <pc:sldMk cId="2171539666" sldId="1038"/>
        </pc:sldMkLst>
      </pc:sldChg>
      <pc:sldChg chg="add modNotes">
        <pc:chgData name="Devin Clementi" userId="a66b1bba-90f9-4053-8f94-5d6fcad9ccd8" providerId="ADAL" clId="{FBC6C233-A9CD-BA43-B035-39B307B40892}" dt="2021-07-08T21:00:33.798" v="175"/>
        <pc:sldMkLst>
          <pc:docMk/>
          <pc:sldMk cId="328927024" sldId="1039"/>
        </pc:sldMkLst>
      </pc:sldChg>
      <pc:sldChg chg="add modNotes">
        <pc:chgData name="Devin Clementi" userId="a66b1bba-90f9-4053-8f94-5d6fcad9ccd8" providerId="ADAL" clId="{FBC6C233-A9CD-BA43-B035-39B307B40892}" dt="2021-07-08T21:00:33.798" v="175"/>
        <pc:sldMkLst>
          <pc:docMk/>
          <pc:sldMk cId="1959360706" sldId="1051"/>
        </pc:sldMkLst>
      </pc:sldChg>
      <pc:sldChg chg="add modNotes">
        <pc:chgData name="Devin Clementi" userId="a66b1bba-90f9-4053-8f94-5d6fcad9ccd8" providerId="ADAL" clId="{FBC6C233-A9CD-BA43-B035-39B307B40892}" dt="2021-07-08T21:00:33.798" v="175"/>
        <pc:sldMkLst>
          <pc:docMk/>
          <pc:sldMk cId="3512024627" sldId="1052"/>
        </pc:sldMkLst>
      </pc:sldChg>
      <pc:sldChg chg="add modNotes">
        <pc:chgData name="Devin Clementi" userId="a66b1bba-90f9-4053-8f94-5d6fcad9ccd8" providerId="ADAL" clId="{FBC6C233-A9CD-BA43-B035-39B307B40892}" dt="2021-07-08T21:00:33.798" v="175"/>
        <pc:sldMkLst>
          <pc:docMk/>
          <pc:sldMk cId="3012174381" sldId="1054"/>
        </pc:sldMkLst>
      </pc:sldChg>
      <pc:sldChg chg="add">
        <pc:chgData name="Devin Clementi" userId="a66b1bba-90f9-4053-8f94-5d6fcad9ccd8" providerId="ADAL" clId="{FBC6C233-A9CD-BA43-B035-39B307B40892}" dt="2021-07-08T20:54:28.734" v="169"/>
        <pc:sldMkLst>
          <pc:docMk/>
          <pc:sldMk cId="1377208689" sldId="1060"/>
        </pc:sldMkLst>
      </pc:sldChg>
      <pc:sldChg chg="add modNotes">
        <pc:chgData name="Devin Clementi" userId="a66b1bba-90f9-4053-8f94-5d6fcad9ccd8" providerId="ADAL" clId="{FBC6C233-A9CD-BA43-B035-39B307B40892}" dt="2021-07-08T21:00:33.798" v="175"/>
        <pc:sldMkLst>
          <pc:docMk/>
          <pc:sldMk cId="2654946682" sldId="1064"/>
        </pc:sldMkLst>
      </pc:sldChg>
      <pc:sldChg chg="add modNotes">
        <pc:chgData name="Devin Clementi" userId="a66b1bba-90f9-4053-8f94-5d6fcad9ccd8" providerId="ADAL" clId="{FBC6C233-A9CD-BA43-B035-39B307B40892}" dt="2021-07-08T21:00:33.798" v="175"/>
        <pc:sldMkLst>
          <pc:docMk/>
          <pc:sldMk cId="2533887112" sldId="1086"/>
        </pc:sldMkLst>
      </pc:sldChg>
      <pc:sldChg chg="add">
        <pc:chgData name="Devin Clementi" userId="a66b1bba-90f9-4053-8f94-5d6fcad9ccd8" providerId="ADAL" clId="{FBC6C233-A9CD-BA43-B035-39B307B40892}" dt="2021-07-08T20:54:28.734" v="169"/>
        <pc:sldMkLst>
          <pc:docMk/>
          <pc:sldMk cId="1620608929" sldId="1098"/>
        </pc:sldMkLst>
      </pc:sldChg>
      <pc:sldChg chg="add modNotes">
        <pc:chgData name="Devin Clementi" userId="a66b1bba-90f9-4053-8f94-5d6fcad9ccd8" providerId="ADAL" clId="{FBC6C233-A9CD-BA43-B035-39B307B40892}" dt="2021-07-08T21:00:33.798" v="175"/>
        <pc:sldMkLst>
          <pc:docMk/>
          <pc:sldMk cId="771155662" sldId="1099"/>
        </pc:sldMkLst>
      </pc:sldChg>
      <pc:sldChg chg="add">
        <pc:chgData name="Devin Clementi" userId="a66b1bba-90f9-4053-8f94-5d6fcad9ccd8" providerId="ADAL" clId="{FBC6C233-A9CD-BA43-B035-39B307B40892}" dt="2021-07-08T20:54:28.734" v="169"/>
        <pc:sldMkLst>
          <pc:docMk/>
          <pc:sldMk cId="329133270" sldId="1105"/>
        </pc:sldMkLst>
      </pc:sldChg>
      <pc:sldChg chg="add">
        <pc:chgData name="Devin Clementi" userId="a66b1bba-90f9-4053-8f94-5d6fcad9ccd8" providerId="ADAL" clId="{FBC6C233-A9CD-BA43-B035-39B307B40892}" dt="2021-07-08T20:54:28.734" v="169"/>
        <pc:sldMkLst>
          <pc:docMk/>
          <pc:sldMk cId="2831376062" sldId="1107"/>
        </pc:sldMkLst>
      </pc:sldChg>
      <pc:sldChg chg="add">
        <pc:chgData name="Devin Clementi" userId="a66b1bba-90f9-4053-8f94-5d6fcad9ccd8" providerId="ADAL" clId="{FBC6C233-A9CD-BA43-B035-39B307B40892}" dt="2021-07-08T20:54:28.734" v="169"/>
        <pc:sldMkLst>
          <pc:docMk/>
          <pc:sldMk cId="1651961868" sldId="1108"/>
        </pc:sldMkLst>
      </pc:sldChg>
      <pc:sldChg chg="add">
        <pc:chgData name="Devin Clementi" userId="a66b1bba-90f9-4053-8f94-5d6fcad9ccd8" providerId="ADAL" clId="{FBC6C233-A9CD-BA43-B035-39B307B40892}" dt="2021-07-08T20:54:28.734" v="169"/>
        <pc:sldMkLst>
          <pc:docMk/>
          <pc:sldMk cId="3284108769" sldId="1109"/>
        </pc:sldMkLst>
      </pc:sldChg>
      <pc:sldChg chg="add">
        <pc:chgData name="Devin Clementi" userId="a66b1bba-90f9-4053-8f94-5d6fcad9ccd8" providerId="ADAL" clId="{FBC6C233-A9CD-BA43-B035-39B307B40892}" dt="2021-07-08T20:54:28.734" v="169"/>
        <pc:sldMkLst>
          <pc:docMk/>
          <pc:sldMk cId="1560305842" sldId="1110"/>
        </pc:sldMkLst>
      </pc:sldChg>
      <pc:sldChg chg="add">
        <pc:chgData name="Devin Clementi" userId="a66b1bba-90f9-4053-8f94-5d6fcad9ccd8" providerId="ADAL" clId="{FBC6C233-A9CD-BA43-B035-39B307B40892}" dt="2021-07-08T20:54:28.734" v="169"/>
        <pc:sldMkLst>
          <pc:docMk/>
          <pc:sldMk cId="3723407186" sldId="1111"/>
        </pc:sldMkLst>
      </pc:sldChg>
      <pc:sldChg chg="add modNotes">
        <pc:chgData name="Devin Clementi" userId="a66b1bba-90f9-4053-8f94-5d6fcad9ccd8" providerId="ADAL" clId="{FBC6C233-A9CD-BA43-B035-39B307B40892}" dt="2021-07-08T21:00:33.798" v="175"/>
        <pc:sldMkLst>
          <pc:docMk/>
          <pc:sldMk cId="4173908655" sldId="1120"/>
        </pc:sldMkLst>
      </pc:sldChg>
      <pc:sldChg chg="modSp add mod modNotes">
        <pc:chgData name="Devin Clementi" userId="a66b1bba-90f9-4053-8f94-5d6fcad9ccd8" providerId="ADAL" clId="{FBC6C233-A9CD-BA43-B035-39B307B40892}" dt="2021-07-08T21:01:34.250" v="186" actId="27636"/>
        <pc:sldMkLst>
          <pc:docMk/>
          <pc:sldMk cId="3786002994" sldId="1121"/>
        </pc:sldMkLst>
      </pc:sldChg>
      <pc:sldChg chg="add modNotes">
        <pc:chgData name="Devin Clementi" userId="a66b1bba-90f9-4053-8f94-5d6fcad9ccd8" providerId="ADAL" clId="{FBC6C233-A9CD-BA43-B035-39B307B40892}" dt="2021-07-08T21:00:33.798" v="175"/>
        <pc:sldMkLst>
          <pc:docMk/>
          <pc:sldMk cId="837388190" sldId="1122"/>
        </pc:sldMkLst>
      </pc:sldChg>
      <pc:sldChg chg="modSp add mod modNotes">
        <pc:chgData name="Devin Clementi" userId="a66b1bba-90f9-4053-8f94-5d6fcad9ccd8" providerId="ADAL" clId="{FBC6C233-A9CD-BA43-B035-39B307B40892}" dt="2021-07-08T21:01:34.354" v="187" actId="27636"/>
        <pc:sldMkLst>
          <pc:docMk/>
          <pc:sldMk cId="2693905837" sldId="1123"/>
        </pc:sldMkLst>
      </pc:sldChg>
      <pc:sldChg chg="add modNotes">
        <pc:chgData name="Devin Clementi" userId="a66b1bba-90f9-4053-8f94-5d6fcad9ccd8" providerId="ADAL" clId="{FBC6C233-A9CD-BA43-B035-39B307B40892}" dt="2021-07-08T21:00:33.798" v="175"/>
        <pc:sldMkLst>
          <pc:docMk/>
          <pc:sldMk cId="2544189280" sldId="1124"/>
        </pc:sldMkLst>
      </pc:sldChg>
      <pc:sldChg chg="modSp add mod modNotes">
        <pc:chgData name="Devin Clementi" userId="a66b1bba-90f9-4053-8f94-5d6fcad9ccd8" providerId="ADAL" clId="{FBC6C233-A9CD-BA43-B035-39B307B40892}" dt="2021-07-08T21:01:34.410" v="188" actId="27636"/>
        <pc:sldMkLst>
          <pc:docMk/>
          <pc:sldMk cId="120674142" sldId="1125"/>
        </pc:sldMkLst>
      </pc:sldChg>
      <pc:sldChg chg="add modNotes">
        <pc:chgData name="Devin Clementi" userId="a66b1bba-90f9-4053-8f94-5d6fcad9ccd8" providerId="ADAL" clId="{FBC6C233-A9CD-BA43-B035-39B307B40892}" dt="2021-07-08T21:00:33.798" v="175"/>
        <pc:sldMkLst>
          <pc:docMk/>
          <pc:sldMk cId="1969855287" sldId="1126"/>
        </pc:sldMkLst>
      </pc:sldChg>
      <pc:sldChg chg="modSp add mod modNotes">
        <pc:chgData name="Devin Clementi" userId="a66b1bba-90f9-4053-8f94-5d6fcad9ccd8" providerId="ADAL" clId="{FBC6C233-A9CD-BA43-B035-39B307B40892}" dt="2021-07-08T21:01:34.463" v="189" actId="27636"/>
        <pc:sldMkLst>
          <pc:docMk/>
          <pc:sldMk cId="26086277" sldId="1127"/>
        </pc:sldMkLst>
      </pc:sldChg>
      <pc:sldChg chg="modSp add mod modNotes">
        <pc:chgData name="Devin Clementi" userId="a66b1bba-90f9-4053-8f94-5d6fcad9ccd8" providerId="ADAL" clId="{FBC6C233-A9CD-BA43-B035-39B307B40892}" dt="2021-07-08T21:01:34.517" v="190" actId="27636"/>
        <pc:sldMkLst>
          <pc:docMk/>
          <pc:sldMk cId="3630873208" sldId="1128"/>
        </pc:sldMkLst>
      </pc:sldChg>
      <pc:sldChg chg="add modNotes">
        <pc:chgData name="Devin Clementi" userId="a66b1bba-90f9-4053-8f94-5d6fcad9ccd8" providerId="ADAL" clId="{FBC6C233-A9CD-BA43-B035-39B307B40892}" dt="2021-07-08T21:00:33.798" v="175"/>
        <pc:sldMkLst>
          <pc:docMk/>
          <pc:sldMk cId="4124043045" sldId="1130"/>
        </pc:sldMkLst>
      </pc:sldChg>
      <pc:sldChg chg="add modNotes">
        <pc:chgData name="Devin Clementi" userId="a66b1bba-90f9-4053-8f94-5d6fcad9ccd8" providerId="ADAL" clId="{FBC6C233-A9CD-BA43-B035-39B307B40892}" dt="2021-07-08T21:00:33.798" v="175"/>
        <pc:sldMkLst>
          <pc:docMk/>
          <pc:sldMk cId="467679577" sldId="1131"/>
        </pc:sldMkLst>
      </pc:sldChg>
      <pc:sldChg chg="modSp add mod">
        <pc:chgData name="Devin Clementi" userId="a66b1bba-90f9-4053-8f94-5d6fcad9ccd8" providerId="ADAL" clId="{FBC6C233-A9CD-BA43-B035-39B307B40892}" dt="2021-07-08T21:01:34.543" v="191" actId="27636"/>
        <pc:sldMkLst>
          <pc:docMk/>
          <pc:sldMk cId="1130924872" sldId="1132"/>
        </pc:sldMkLst>
      </pc:sldChg>
      <pc:sldChg chg="modSp add mod modNotes">
        <pc:chgData name="Devin Clementi" userId="a66b1bba-90f9-4053-8f94-5d6fcad9ccd8" providerId="ADAL" clId="{FBC6C233-A9CD-BA43-B035-39B307B40892}" dt="2021-07-08T21:01:34.564" v="192" actId="27636"/>
        <pc:sldMkLst>
          <pc:docMk/>
          <pc:sldMk cId="2990072219" sldId="1133"/>
        </pc:sldMkLst>
      </pc:sldChg>
      <pc:sldChg chg="modSp add mod modNotes">
        <pc:chgData name="Devin Clementi" userId="a66b1bba-90f9-4053-8f94-5d6fcad9ccd8" providerId="ADAL" clId="{FBC6C233-A9CD-BA43-B035-39B307B40892}" dt="2021-07-08T21:01:34.762" v="197" actId="27636"/>
        <pc:sldMkLst>
          <pc:docMk/>
          <pc:sldMk cId="114586909" sldId="1134"/>
        </pc:sldMkLst>
      </pc:sldChg>
      <pc:sldChg chg="add">
        <pc:chgData name="Devin Clementi" userId="a66b1bba-90f9-4053-8f94-5d6fcad9ccd8" providerId="ADAL" clId="{FBC6C233-A9CD-BA43-B035-39B307B40892}" dt="2021-07-08T20:54:28.734" v="169"/>
        <pc:sldMkLst>
          <pc:docMk/>
          <pc:sldMk cId="1703784438" sldId="1136"/>
        </pc:sldMkLst>
      </pc:sldChg>
      <pc:sldChg chg="add">
        <pc:chgData name="Devin Clementi" userId="a66b1bba-90f9-4053-8f94-5d6fcad9ccd8" providerId="ADAL" clId="{FBC6C233-A9CD-BA43-B035-39B307B40892}" dt="2021-07-08T20:54:28.734" v="169"/>
        <pc:sldMkLst>
          <pc:docMk/>
          <pc:sldMk cId="4011919574" sldId="1137"/>
        </pc:sldMkLst>
      </pc:sldChg>
      <pc:sldChg chg="add">
        <pc:chgData name="Devin Clementi" userId="a66b1bba-90f9-4053-8f94-5d6fcad9ccd8" providerId="ADAL" clId="{FBC6C233-A9CD-BA43-B035-39B307B40892}" dt="2021-07-08T20:54:28.734" v="169"/>
        <pc:sldMkLst>
          <pc:docMk/>
          <pc:sldMk cId="3342510799" sldId="1138"/>
        </pc:sldMkLst>
      </pc:sldChg>
      <pc:sldChg chg="add modNotes">
        <pc:chgData name="Devin Clementi" userId="a66b1bba-90f9-4053-8f94-5d6fcad9ccd8" providerId="ADAL" clId="{FBC6C233-A9CD-BA43-B035-39B307B40892}" dt="2021-07-08T21:00:33.798" v="175"/>
        <pc:sldMkLst>
          <pc:docMk/>
          <pc:sldMk cId="1977640837" sldId="1139"/>
        </pc:sldMkLst>
      </pc:sldChg>
      <pc:sldChg chg="modSp add mod">
        <pc:chgData name="Devin Clementi" userId="a66b1bba-90f9-4053-8f94-5d6fcad9ccd8" providerId="ADAL" clId="{FBC6C233-A9CD-BA43-B035-39B307B40892}" dt="2021-07-08T21:01:34.668" v="195" actId="27636"/>
        <pc:sldMkLst>
          <pc:docMk/>
          <pc:sldMk cId="998687050" sldId="1144"/>
        </pc:sldMkLst>
      </pc:sldChg>
      <pc:sldChg chg="add">
        <pc:chgData name="Devin Clementi" userId="a66b1bba-90f9-4053-8f94-5d6fcad9ccd8" providerId="ADAL" clId="{FBC6C233-A9CD-BA43-B035-39B307B40892}" dt="2021-07-08T20:54:28.734" v="169"/>
        <pc:sldMkLst>
          <pc:docMk/>
          <pc:sldMk cId="1740722995" sldId="1153"/>
        </pc:sldMkLst>
      </pc:sldChg>
      <pc:sldChg chg="add modNotes">
        <pc:chgData name="Devin Clementi" userId="a66b1bba-90f9-4053-8f94-5d6fcad9ccd8" providerId="ADAL" clId="{FBC6C233-A9CD-BA43-B035-39B307B40892}" dt="2021-07-08T21:00:33.798" v="175"/>
        <pc:sldMkLst>
          <pc:docMk/>
          <pc:sldMk cId="1751174301" sldId="1159"/>
        </pc:sldMkLst>
      </pc:sldChg>
      <pc:sldChg chg="add">
        <pc:chgData name="Devin Clementi" userId="a66b1bba-90f9-4053-8f94-5d6fcad9ccd8" providerId="ADAL" clId="{FBC6C233-A9CD-BA43-B035-39B307B40892}" dt="2021-07-08T20:54:28.734" v="169"/>
        <pc:sldMkLst>
          <pc:docMk/>
          <pc:sldMk cId="1417450817" sldId="1160"/>
        </pc:sldMkLst>
      </pc:sldChg>
      <pc:sldChg chg="add">
        <pc:chgData name="Devin Clementi" userId="a66b1bba-90f9-4053-8f94-5d6fcad9ccd8" providerId="ADAL" clId="{FBC6C233-A9CD-BA43-B035-39B307B40892}" dt="2021-07-08T20:54:28.734" v="169"/>
        <pc:sldMkLst>
          <pc:docMk/>
          <pc:sldMk cId="1059785148" sldId="1161"/>
        </pc:sldMkLst>
      </pc:sldChg>
      <pc:sldChg chg="add">
        <pc:chgData name="Devin Clementi" userId="a66b1bba-90f9-4053-8f94-5d6fcad9ccd8" providerId="ADAL" clId="{FBC6C233-A9CD-BA43-B035-39B307B40892}" dt="2021-07-08T20:54:28.734" v="169"/>
        <pc:sldMkLst>
          <pc:docMk/>
          <pc:sldMk cId="1694673146" sldId="1162"/>
        </pc:sldMkLst>
      </pc:sldChg>
      <pc:sldChg chg="modSp add mod">
        <pc:chgData name="Devin Clementi" userId="a66b1bba-90f9-4053-8f94-5d6fcad9ccd8" providerId="ADAL" clId="{FBC6C233-A9CD-BA43-B035-39B307B40892}" dt="2021-07-08T21:01:34.658" v="194" actId="27636"/>
        <pc:sldMkLst>
          <pc:docMk/>
          <pc:sldMk cId="968720003" sldId="1163"/>
        </pc:sldMkLst>
      </pc:sldChg>
      <pc:sldChg chg="modSp add mod">
        <pc:chgData name="Devin Clementi" userId="a66b1bba-90f9-4053-8f94-5d6fcad9ccd8" providerId="ADAL" clId="{FBC6C233-A9CD-BA43-B035-39B307B40892}" dt="2021-07-08T21:01:34.221" v="185" actId="27636"/>
        <pc:sldMkLst>
          <pc:docMk/>
          <pc:sldMk cId="918204482" sldId="1164"/>
        </pc:sldMkLst>
      </pc:sldChg>
      <pc:sldChg chg="modSp add mod">
        <pc:chgData name="Devin Clementi" userId="a66b1bba-90f9-4053-8f94-5d6fcad9ccd8" providerId="ADAL" clId="{FBC6C233-A9CD-BA43-B035-39B307B40892}" dt="2021-07-08T21:01:34.631" v="193" actId="27636"/>
        <pc:sldMkLst>
          <pc:docMk/>
          <pc:sldMk cId="1890282340" sldId="1165"/>
        </pc:sldMkLst>
      </pc:sldChg>
      <pc:sldChg chg="add">
        <pc:chgData name="Devin Clementi" userId="a66b1bba-90f9-4053-8f94-5d6fcad9ccd8" providerId="ADAL" clId="{FBC6C233-A9CD-BA43-B035-39B307B40892}" dt="2021-07-08T20:54:28.734" v="169"/>
        <pc:sldMkLst>
          <pc:docMk/>
          <pc:sldMk cId="1097910624" sldId="1166"/>
        </pc:sldMkLst>
      </pc:sldChg>
      <pc:sldChg chg="modSp add mod modNotes">
        <pc:chgData name="Devin Clementi" userId="a66b1bba-90f9-4053-8f94-5d6fcad9ccd8" providerId="ADAL" clId="{FBC6C233-A9CD-BA43-B035-39B307B40892}" dt="2021-07-08T21:01:35.144" v="204" actId="27636"/>
        <pc:sldMkLst>
          <pc:docMk/>
          <pc:sldMk cId="4048835989" sldId="1167"/>
        </pc:sldMkLst>
      </pc:sldChg>
      <pc:sldChg chg="add modNotes">
        <pc:chgData name="Devin Clementi" userId="a66b1bba-90f9-4053-8f94-5d6fcad9ccd8" providerId="ADAL" clId="{FBC6C233-A9CD-BA43-B035-39B307B40892}" dt="2021-07-08T21:00:33.798" v="175"/>
        <pc:sldMkLst>
          <pc:docMk/>
          <pc:sldMk cId="2982813923" sldId="1168"/>
        </pc:sldMkLst>
      </pc:sldChg>
      <pc:sldChg chg="modSp add mod modNotes">
        <pc:chgData name="Devin Clementi" userId="a66b1bba-90f9-4053-8f94-5d6fcad9ccd8" providerId="ADAL" clId="{FBC6C233-A9CD-BA43-B035-39B307B40892}" dt="2021-07-08T21:01:35.167" v="205" actId="27636"/>
        <pc:sldMkLst>
          <pc:docMk/>
          <pc:sldMk cId="2355140988" sldId="1169"/>
        </pc:sldMkLst>
      </pc:sldChg>
      <pc:sldChg chg="modSp add mod modNotes">
        <pc:chgData name="Devin Clementi" userId="a66b1bba-90f9-4053-8f94-5d6fcad9ccd8" providerId="ADAL" clId="{FBC6C233-A9CD-BA43-B035-39B307B40892}" dt="2021-07-08T21:01:35.201" v="206" actId="27636"/>
        <pc:sldMkLst>
          <pc:docMk/>
          <pc:sldMk cId="413751505" sldId="1170"/>
        </pc:sldMkLst>
      </pc:sldChg>
      <pc:sldChg chg="modSp add mod">
        <pc:chgData name="Devin Clementi" userId="a66b1bba-90f9-4053-8f94-5d6fcad9ccd8" providerId="ADAL" clId="{FBC6C233-A9CD-BA43-B035-39B307B40892}" dt="2021-07-08T21:01:35.290" v="208" actId="27636"/>
        <pc:sldMkLst>
          <pc:docMk/>
          <pc:sldMk cId="3064084733" sldId="1171"/>
        </pc:sldMkLst>
      </pc:sldChg>
      <pc:sldChg chg="add modNotes">
        <pc:chgData name="Devin Clementi" userId="a66b1bba-90f9-4053-8f94-5d6fcad9ccd8" providerId="ADAL" clId="{FBC6C233-A9CD-BA43-B035-39B307B40892}" dt="2021-07-08T21:00:33.798" v="175"/>
        <pc:sldMkLst>
          <pc:docMk/>
          <pc:sldMk cId="3143108530" sldId="1172"/>
        </pc:sldMkLst>
      </pc:sldChg>
      <pc:sldChg chg="add modNotes">
        <pc:chgData name="Devin Clementi" userId="a66b1bba-90f9-4053-8f94-5d6fcad9ccd8" providerId="ADAL" clId="{FBC6C233-A9CD-BA43-B035-39B307B40892}" dt="2021-07-08T21:00:33.798" v="175"/>
        <pc:sldMkLst>
          <pc:docMk/>
          <pc:sldMk cId="102731176" sldId="1177"/>
        </pc:sldMkLst>
      </pc:sldChg>
      <pc:sldChg chg="add modNotes">
        <pc:chgData name="Devin Clementi" userId="a66b1bba-90f9-4053-8f94-5d6fcad9ccd8" providerId="ADAL" clId="{FBC6C233-A9CD-BA43-B035-39B307B40892}" dt="2021-07-08T21:00:33.798" v="175"/>
        <pc:sldMkLst>
          <pc:docMk/>
          <pc:sldMk cId="455075554" sldId="1186"/>
        </pc:sldMkLst>
      </pc:sldChg>
      <pc:sldChg chg="modSp add mod">
        <pc:chgData name="Devin Clementi" userId="a66b1bba-90f9-4053-8f94-5d6fcad9ccd8" providerId="ADAL" clId="{FBC6C233-A9CD-BA43-B035-39B307B40892}" dt="2021-07-08T21:01:37.934" v="249" actId="27636"/>
        <pc:sldMkLst>
          <pc:docMk/>
          <pc:sldMk cId="1375313016" sldId="1187"/>
        </pc:sldMkLst>
      </pc:sldChg>
      <pc:sldChg chg="add modNotes">
        <pc:chgData name="Devin Clementi" userId="a66b1bba-90f9-4053-8f94-5d6fcad9ccd8" providerId="ADAL" clId="{FBC6C233-A9CD-BA43-B035-39B307B40892}" dt="2021-07-08T21:00:33.798" v="175"/>
        <pc:sldMkLst>
          <pc:docMk/>
          <pc:sldMk cId="287257399" sldId="1206"/>
        </pc:sldMkLst>
      </pc:sldChg>
      <pc:sldChg chg="add modNotes">
        <pc:chgData name="Devin Clementi" userId="a66b1bba-90f9-4053-8f94-5d6fcad9ccd8" providerId="ADAL" clId="{FBC6C233-A9CD-BA43-B035-39B307B40892}" dt="2021-07-08T21:00:33.798" v="175"/>
        <pc:sldMkLst>
          <pc:docMk/>
          <pc:sldMk cId="1916025657" sldId="1207"/>
        </pc:sldMkLst>
      </pc:sldChg>
      <pc:sldChg chg="modSp add mod">
        <pc:chgData name="Devin Clementi" userId="a66b1bba-90f9-4053-8f94-5d6fcad9ccd8" providerId="ADAL" clId="{FBC6C233-A9CD-BA43-B035-39B307B40892}" dt="2021-07-08T21:01:37.511" v="239" actId="27636"/>
        <pc:sldMkLst>
          <pc:docMk/>
          <pc:sldMk cId="2034390521" sldId="1208"/>
        </pc:sldMkLst>
      </pc:sldChg>
      <pc:sldChg chg="modSp add mod modNotes">
        <pc:chgData name="Devin Clementi" userId="a66b1bba-90f9-4053-8f94-5d6fcad9ccd8" providerId="ADAL" clId="{FBC6C233-A9CD-BA43-B035-39B307B40892}" dt="2021-07-08T21:01:35.319" v="209" actId="27636"/>
        <pc:sldMkLst>
          <pc:docMk/>
          <pc:sldMk cId="302530682" sldId="1209"/>
        </pc:sldMkLst>
      </pc:sldChg>
      <pc:sldChg chg="modSp add mod modNotes">
        <pc:chgData name="Devin Clementi" userId="a66b1bba-90f9-4053-8f94-5d6fcad9ccd8" providerId="ADAL" clId="{FBC6C233-A9CD-BA43-B035-39B307B40892}" dt="2021-07-08T21:01:35.344" v="210" actId="27636"/>
        <pc:sldMkLst>
          <pc:docMk/>
          <pc:sldMk cId="1252170099" sldId="1210"/>
        </pc:sldMkLst>
      </pc:sldChg>
      <pc:sldChg chg="add modNotes">
        <pc:chgData name="Devin Clementi" userId="a66b1bba-90f9-4053-8f94-5d6fcad9ccd8" providerId="ADAL" clId="{FBC6C233-A9CD-BA43-B035-39B307B40892}" dt="2021-07-08T21:00:33.798" v="175"/>
        <pc:sldMkLst>
          <pc:docMk/>
          <pc:sldMk cId="421906736" sldId="1211"/>
        </pc:sldMkLst>
      </pc:sldChg>
      <pc:sldChg chg="modSp add mod modNotes">
        <pc:chgData name="Devin Clementi" userId="a66b1bba-90f9-4053-8f94-5d6fcad9ccd8" providerId="ADAL" clId="{FBC6C233-A9CD-BA43-B035-39B307B40892}" dt="2021-07-08T21:01:34.802" v="198" actId="27636"/>
        <pc:sldMkLst>
          <pc:docMk/>
          <pc:sldMk cId="1059176307" sldId="1212"/>
        </pc:sldMkLst>
      </pc:sldChg>
      <pc:sldChg chg="modSp add mod modNotes">
        <pc:chgData name="Devin Clementi" userId="a66b1bba-90f9-4053-8f94-5d6fcad9ccd8" providerId="ADAL" clId="{FBC6C233-A9CD-BA43-B035-39B307B40892}" dt="2021-07-08T21:01:34.869" v="199" actId="27636"/>
        <pc:sldMkLst>
          <pc:docMk/>
          <pc:sldMk cId="934217775" sldId="1213"/>
        </pc:sldMkLst>
      </pc:sldChg>
      <pc:sldChg chg="modSp add mod modNotes">
        <pc:chgData name="Devin Clementi" userId="a66b1bba-90f9-4053-8f94-5d6fcad9ccd8" providerId="ADAL" clId="{FBC6C233-A9CD-BA43-B035-39B307B40892}" dt="2021-07-08T21:01:34.967" v="200" actId="27636"/>
        <pc:sldMkLst>
          <pc:docMk/>
          <pc:sldMk cId="1916816856" sldId="1214"/>
        </pc:sldMkLst>
      </pc:sldChg>
      <pc:sldChg chg="modSp add mod modNotes">
        <pc:chgData name="Devin Clementi" userId="a66b1bba-90f9-4053-8f94-5d6fcad9ccd8" providerId="ADAL" clId="{FBC6C233-A9CD-BA43-B035-39B307B40892}" dt="2021-07-08T21:01:35.061" v="202" actId="27636"/>
        <pc:sldMkLst>
          <pc:docMk/>
          <pc:sldMk cId="654029657" sldId="1215"/>
        </pc:sldMkLst>
      </pc:sldChg>
      <pc:sldChg chg="modSp add mod modNotes">
        <pc:chgData name="Devin Clementi" userId="a66b1bba-90f9-4053-8f94-5d6fcad9ccd8" providerId="ADAL" clId="{FBC6C233-A9CD-BA43-B035-39B307B40892}" dt="2021-07-08T21:01:35.083" v="203" actId="27636"/>
        <pc:sldMkLst>
          <pc:docMk/>
          <pc:sldMk cId="769720811" sldId="1216"/>
        </pc:sldMkLst>
      </pc:sldChg>
      <pc:sldChg chg="add modNotes">
        <pc:chgData name="Devin Clementi" userId="a66b1bba-90f9-4053-8f94-5d6fcad9ccd8" providerId="ADAL" clId="{FBC6C233-A9CD-BA43-B035-39B307B40892}" dt="2021-07-08T21:00:33.798" v="175"/>
        <pc:sldMkLst>
          <pc:docMk/>
          <pc:sldMk cId="1761527366" sldId="1232"/>
        </pc:sldMkLst>
      </pc:sldChg>
      <pc:sldChg chg="modSp add mod modNotes">
        <pc:chgData name="Devin Clementi" userId="a66b1bba-90f9-4053-8f94-5d6fcad9ccd8" providerId="ADAL" clId="{FBC6C233-A9CD-BA43-B035-39B307B40892}" dt="2021-07-08T21:01:35.840" v="214" actId="27636"/>
        <pc:sldMkLst>
          <pc:docMk/>
          <pc:sldMk cId="3906403110" sldId="1234"/>
        </pc:sldMkLst>
      </pc:sldChg>
      <pc:sldChg chg="modSp add mod modNotes">
        <pc:chgData name="Devin Clementi" userId="a66b1bba-90f9-4053-8f94-5d6fcad9ccd8" providerId="ADAL" clId="{FBC6C233-A9CD-BA43-B035-39B307B40892}" dt="2021-07-08T21:01:35.695" v="212" actId="27636"/>
        <pc:sldMkLst>
          <pc:docMk/>
          <pc:sldMk cId="2962056861" sldId="1236"/>
        </pc:sldMkLst>
      </pc:sldChg>
      <pc:sldChg chg="add modNotes">
        <pc:chgData name="Devin Clementi" userId="a66b1bba-90f9-4053-8f94-5d6fcad9ccd8" providerId="ADAL" clId="{FBC6C233-A9CD-BA43-B035-39B307B40892}" dt="2021-07-08T21:00:33.798" v="175"/>
        <pc:sldMkLst>
          <pc:docMk/>
          <pc:sldMk cId="4238740948" sldId="1239"/>
        </pc:sldMkLst>
      </pc:sldChg>
      <pc:sldChg chg="modSp add mod modNotes">
        <pc:chgData name="Devin Clementi" userId="a66b1bba-90f9-4053-8f94-5d6fcad9ccd8" providerId="ADAL" clId="{FBC6C233-A9CD-BA43-B035-39B307B40892}" dt="2021-07-08T21:01:35.941" v="215" actId="27636"/>
        <pc:sldMkLst>
          <pc:docMk/>
          <pc:sldMk cId="4211116869" sldId="1240"/>
        </pc:sldMkLst>
      </pc:sldChg>
      <pc:sldChg chg="add modNotes">
        <pc:chgData name="Devin Clementi" userId="a66b1bba-90f9-4053-8f94-5d6fcad9ccd8" providerId="ADAL" clId="{FBC6C233-A9CD-BA43-B035-39B307B40892}" dt="2021-07-08T21:00:33.798" v="175"/>
        <pc:sldMkLst>
          <pc:docMk/>
          <pc:sldMk cId="3654328538" sldId="1241"/>
        </pc:sldMkLst>
      </pc:sldChg>
      <pc:sldChg chg="add modNotes">
        <pc:chgData name="Devin Clementi" userId="a66b1bba-90f9-4053-8f94-5d6fcad9ccd8" providerId="ADAL" clId="{FBC6C233-A9CD-BA43-B035-39B307B40892}" dt="2021-07-08T21:00:33.798" v="175"/>
        <pc:sldMkLst>
          <pc:docMk/>
          <pc:sldMk cId="3014688487" sldId="1242"/>
        </pc:sldMkLst>
      </pc:sldChg>
      <pc:sldChg chg="modSp add mod modNotes">
        <pc:chgData name="Devin Clementi" userId="a66b1bba-90f9-4053-8f94-5d6fcad9ccd8" providerId="ADAL" clId="{FBC6C233-A9CD-BA43-B035-39B307B40892}" dt="2021-07-08T21:01:36.862" v="227" actId="27636"/>
        <pc:sldMkLst>
          <pc:docMk/>
          <pc:sldMk cId="251672423" sldId="1243"/>
        </pc:sldMkLst>
      </pc:sldChg>
      <pc:sldChg chg="modSp add mod">
        <pc:chgData name="Devin Clementi" userId="a66b1bba-90f9-4053-8f94-5d6fcad9ccd8" providerId="ADAL" clId="{FBC6C233-A9CD-BA43-B035-39B307B40892}" dt="2021-07-08T21:01:36.948" v="230" actId="27636"/>
        <pc:sldMkLst>
          <pc:docMk/>
          <pc:sldMk cId="1842651176" sldId="1244"/>
        </pc:sldMkLst>
      </pc:sldChg>
      <pc:sldChg chg="add modNotes">
        <pc:chgData name="Devin Clementi" userId="a66b1bba-90f9-4053-8f94-5d6fcad9ccd8" providerId="ADAL" clId="{FBC6C233-A9CD-BA43-B035-39B307B40892}" dt="2021-07-08T21:00:33.798" v="175"/>
        <pc:sldMkLst>
          <pc:docMk/>
          <pc:sldMk cId="2044306707" sldId="1245"/>
        </pc:sldMkLst>
      </pc:sldChg>
      <pc:sldChg chg="modSp add mod modNotes">
        <pc:chgData name="Devin Clementi" userId="a66b1bba-90f9-4053-8f94-5d6fcad9ccd8" providerId="ADAL" clId="{FBC6C233-A9CD-BA43-B035-39B307B40892}" dt="2021-07-08T21:01:36.905" v="228" actId="27636"/>
        <pc:sldMkLst>
          <pc:docMk/>
          <pc:sldMk cId="1147909203" sldId="1246"/>
        </pc:sldMkLst>
      </pc:sldChg>
      <pc:sldChg chg="modSp add mod modNotes">
        <pc:chgData name="Devin Clementi" userId="a66b1bba-90f9-4053-8f94-5d6fcad9ccd8" providerId="ADAL" clId="{FBC6C233-A9CD-BA43-B035-39B307B40892}" dt="2021-07-08T21:01:36.927" v="229" actId="27636"/>
        <pc:sldMkLst>
          <pc:docMk/>
          <pc:sldMk cId="1184991808" sldId="1247"/>
        </pc:sldMkLst>
      </pc:sldChg>
      <pc:sldChg chg="modSp add mod modNotes">
        <pc:chgData name="Devin Clementi" userId="a66b1bba-90f9-4053-8f94-5d6fcad9ccd8" providerId="ADAL" clId="{FBC6C233-A9CD-BA43-B035-39B307B40892}" dt="2021-07-08T21:01:36.979" v="231" actId="27636"/>
        <pc:sldMkLst>
          <pc:docMk/>
          <pc:sldMk cId="842010145" sldId="1248"/>
        </pc:sldMkLst>
      </pc:sldChg>
      <pc:sldChg chg="add modNotes">
        <pc:chgData name="Devin Clementi" userId="a66b1bba-90f9-4053-8f94-5d6fcad9ccd8" providerId="ADAL" clId="{FBC6C233-A9CD-BA43-B035-39B307B40892}" dt="2021-07-08T21:00:33.798" v="175"/>
        <pc:sldMkLst>
          <pc:docMk/>
          <pc:sldMk cId="144754761" sldId="1249"/>
        </pc:sldMkLst>
      </pc:sldChg>
      <pc:sldChg chg="modSp add mod modNotes">
        <pc:chgData name="Devin Clementi" userId="a66b1bba-90f9-4053-8f94-5d6fcad9ccd8" providerId="ADAL" clId="{FBC6C233-A9CD-BA43-B035-39B307B40892}" dt="2021-07-08T21:01:36.458" v="219" actId="27636"/>
        <pc:sldMkLst>
          <pc:docMk/>
          <pc:sldMk cId="949576807" sldId="1250"/>
        </pc:sldMkLst>
      </pc:sldChg>
      <pc:sldChg chg="modSp add mod modNotes">
        <pc:chgData name="Devin Clementi" userId="a66b1bba-90f9-4053-8f94-5d6fcad9ccd8" providerId="ADAL" clId="{FBC6C233-A9CD-BA43-B035-39B307B40892}" dt="2021-07-08T21:01:36.480" v="220" actId="27636"/>
        <pc:sldMkLst>
          <pc:docMk/>
          <pc:sldMk cId="2990044721" sldId="1251"/>
        </pc:sldMkLst>
      </pc:sldChg>
      <pc:sldChg chg="add modNotes">
        <pc:chgData name="Devin Clementi" userId="a66b1bba-90f9-4053-8f94-5d6fcad9ccd8" providerId="ADAL" clId="{FBC6C233-A9CD-BA43-B035-39B307B40892}" dt="2021-07-08T21:00:33.798" v="175"/>
        <pc:sldMkLst>
          <pc:docMk/>
          <pc:sldMk cId="506518776" sldId="1252"/>
        </pc:sldMkLst>
      </pc:sldChg>
      <pc:sldChg chg="modSp add mod">
        <pc:chgData name="Devin Clementi" userId="a66b1bba-90f9-4053-8f94-5d6fcad9ccd8" providerId="ADAL" clId="{FBC6C233-A9CD-BA43-B035-39B307B40892}" dt="2021-07-08T21:01:36.551" v="221" actId="27636"/>
        <pc:sldMkLst>
          <pc:docMk/>
          <pc:sldMk cId="4116510505" sldId="1253"/>
        </pc:sldMkLst>
      </pc:sldChg>
      <pc:sldChg chg="add modNotes">
        <pc:chgData name="Devin Clementi" userId="a66b1bba-90f9-4053-8f94-5d6fcad9ccd8" providerId="ADAL" clId="{FBC6C233-A9CD-BA43-B035-39B307B40892}" dt="2021-07-08T21:00:33.798" v="175"/>
        <pc:sldMkLst>
          <pc:docMk/>
          <pc:sldMk cId="737964367" sldId="1256"/>
        </pc:sldMkLst>
      </pc:sldChg>
      <pc:sldChg chg="add modNotes">
        <pc:chgData name="Devin Clementi" userId="a66b1bba-90f9-4053-8f94-5d6fcad9ccd8" providerId="ADAL" clId="{FBC6C233-A9CD-BA43-B035-39B307B40892}" dt="2021-07-08T21:00:33.798" v="175"/>
        <pc:sldMkLst>
          <pc:docMk/>
          <pc:sldMk cId="1210432983" sldId="1257"/>
        </pc:sldMkLst>
      </pc:sldChg>
      <pc:sldChg chg="modSp add mod modNotes">
        <pc:chgData name="Devin Clementi" userId="a66b1bba-90f9-4053-8f94-5d6fcad9ccd8" providerId="ADAL" clId="{FBC6C233-A9CD-BA43-B035-39B307B40892}" dt="2021-07-08T21:01:37.176" v="235" actId="27636"/>
        <pc:sldMkLst>
          <pc:docMk/>
          <pc:sldMk cId="599909748" sldId="1258"/>
        </pc:sldMkLst>
      </pc:sldChg>
      <pc:sldChg chg="modSp add mod">
        <pc:chgData name="Devin Clementi" userId="a66b1bba-90f9-4053-8f94-5d6fcad9ccd8" providerId="ADAL" clId="{FBC6C233-A9CD-BA43-B035-39B307B40892}" dt="2021-07-08T21:01:37.216" v="236" actId="27636"/>
        <pc:sldMkLst>
          <pc:docMk/>
          <pc:sldMk cId="724656005" sldId="1259"/>
        </pc:sldMkLst>
      </pc:sldChg>
      <pc:sldChg chg="modSp add mod">
        <pc:chgData name="Devin Clementi" userId="a66b1bba-90f9-4053-8f94-5d6fcad9ccd8" providerId="ADAL" clId="{FBC6C233-A9CD-BA43-B035-39B307B40892}" dt="2021-07-08T21:01:37.351" v="237" actId="27636"/>
        <pc:sldMkLst>
          <pc:docMk/>
          <pc:sldMk cId="913713898" sldId="1260"/>
        </pc:sldMkLst>
      </pc:sldChg>
      <pc:sldChg chg="modSp add mod">
        <pc:chgData name="Devin Clementi" userId="a66b1bba-90f9-4053-8f94-5d6fcad9ccd8" providerId="ADAL" clId="{FBC6C233-A9CD-BA43-B035-39B307B40892}" dt="2021-07-08T21:01:37.471" v="238" actId="27636"/>
        <pc:sldMkLst>
          <pc:docMk/>
          <pc:sldMk cId="133923989" sldId="1261"/>
        </pc:sldMkLst>
      </pc:sldChg>
      <pc:sldChg chg="add">
        <pc:chgData name="Devin Clementi" userId="a66b1bba-90f9-4053-8f94-5d6fcad9ccd8" providerId="ADAL" clId="{FBC6C233-A9CD-BA43-B035-39B307B40892}" dt="2021-07-08T20:56:30.777" v="171"/>
        <pc:sldMkLst>
          <pc:docMk/>
          <pc:sldMk cId="297621067" sldId="1262"/>
        </pc:sldMkLst>
      </pc:sldChg>
      <pc:sldChg chg="modSp add mod">
        <pc:chgData name="Devin Clementi" userId="a66b1bba-90f9-4053-8f94-5d6fcad9ccd8" providerId="ADAL" clId="{FBC6C233-A9CD-BA43-B035-39B307B40892}" dt="2021-07-08T21:01:37.097" v="234" actId="27636"/>
        <pc:sldMkLst>
          <pc:docMk/>
          <pc:sldMk cId="59329413" sldId="1265"/>
        </pc:sldMkLst>
      </pc:sldChg>
      <pc:sldChg chg="add modNotes">
        <pc:chgData name="Devin Clementi" userId="a66b1bba-90f9-4053-8f94-5d6fcad9ccd8" providerId="ADAL" clId="{FBC6C233-A9CD-BA43-B035-39B307B40892}" dt="2021-07-08T21:00:33.798" v="175"/>
        <pc:sldMkLst>
          <pc:docMk/>
          <pc:sldMk cId="770385335" sldId="1267"/>
        </pc:sldMkLst>
      </pc:sldChg>
      <pc:sldChg chg="add">
        <pc:chgData name="Devin Clementi" userId="a66b1bba-90f9-4053-8f94-5d6fcad9ccd8" providerId="ADAL" clId="{FBC6C233-A9CD-BA43-B035-39B307B40892}" dt="2021-07-08T20:55:25.983" v="170"/>
        <pc:sldMkLst>
          <pc:docMk/>
          <pc:sldMk cId="2112763461" sldId="1268"/>
        </pc:sldMkLst>
      </pc:sldChg>
      <pc:sldChg chg="modSp add mod modNotes">
        <pc:chgData name="Devin Clementi" userId="a66b1bba-90f9-4053-8f94-5d6fcad9ccd8" providerId="ADAL" clId="{FBC6C233-A9CD-BA43-B035-39B307B40892}" dt="2021-07-08T21:01:36.297" v="216" actId="27636"/>
        <pc:sldMkLst>
          <pc:docMk/>
          <pc:sldMk cId="573385882" sldId="1269"/>
        </pc:sldMkLst>
      </pc:sldChg>
      <pc:sldChg chg="modSp add mod modNotes">
        <pc:chgData name="Devin Clementi" userId="a66b1bba-90f9-4053-8f94-5d6fcad9ccd8" providerId="ADAL" clId="{FBC6C233-A9CD-BA43-B035-39B307B40892}" dt="2021-07-08T21:01:36.349" v="217" actId="27636"/>
        <pc:sldMkLst>
          <pc:docMk/>
          <pc:sldMk cId="1440528848" sldId="1270"/>
        </pc:sldMkLst>
      </pc:sldChg>
      <pc:sldChg chg="modSp add mod">
        <pc:chgData name="Devin Clementi" userId="a66b1bba-90f9-4053-8f94-5d6fcad9ccd8" providerId="ADAL" clId="{FBC6C233-A9CD-BA43-B035-39B307B40892}" dt="2021-07-08T21:01:36.385" v="218" actId="27636"/>
        <pc:sldMkLst>
          <pc:docMk/>
          <pc:sldMk cId="906975386" sldId="1271"/>
        </pc:sldMkLst>
      </pc:sldChg>
      <pc:sldChg chg="modSp add mod modNotes">
        <pc:chgData name="Devin Clementi" userId="a66b1bba-90f9-4053-8f94-5d6fcad9ccd8" providerId="ADAL" clId="{FBC6C233-A9CD-BA43-B035-39B307B40892}" dt="2021-07-08T21:01:37.761" v="244" actId="27636"/>
        <pc:sldMkLst>
          <pc:docMk/>
          <pc:sldMk cId="1997231474" sldId="1272"/>
        </pc:sldMkLst>
      </pc:sldChg>
      <pc:sldChg chg="modSp add mod">
        <pc:chgData name="Devin Clementi" userId="a66b1bba-90f9-4053-8f94-5d6fcad9ccd8" providerId="ADAL" clId="{FBC6C233-A9CD-BA43-B035-39B307B40892}" dt="2021-07-08T21:01:35.626" v="211" actId="27636"/>
        <pc:sldMkLst>
          <pc:docMk/>
          <pc:sldMk cId="1942054558" sldId="1273"/>
        </pc:sldMkLst>
      </pc:sldChg>
      <pc:sldChg chg="add modNotes">
        <pc:chgData name="Devin Clementi" userId="a66b1bba-90f9-4053-8f94-5d6fcad9ccd8" providerId="ADAL" clId="{FBC6C233-A9CD-BA43-B035-39B307B40892}" dt="2021-07-08T21:00:33.798" v="175"/>
        <pc:sldMkLst>
          <pc:docMk/>
          <pc:sldMk cId="783695266" sldId="1275"/>
        </pc:sldMkLst>
      </pc:sldChg>
      <pc:sldChg chg="add">
        <pc:chgData name="Devin Clementi" userId="a66b1bba-90f9-4053-8f94-5d6fcad9ccd8" providerId="ADAL" clId="{FBC6C233-A9CD-BA43-B035-39B307B40892}" dt="2021-07-08T20:55:25.983" v="170"/>
        <pc:sldMkLst>
          <pc:docMk/>
          <pc:sldMk cId="2088173512" sldId="1276"/>
        </pc:sldMkLst>
      </pc:sldChg>
      <pc:sldChg chg="add">
        <pc:chgData name="Devin Clementi" userId="a66b1bba-90f9-4053-8f94-5d6fcad9ccd8" providerId="ADAL" clId="{FBC6C233-A9CD-BA43-B035-39B307B40892}" dt="2021-07-08T20:56:30.777" v="171"/>
        <pc:sldMkLst>
          <pc:docMk/>
          <pc:sldMk cId="1609417020" sldId="1277"/>
        </pc:sldMkLst>
      </pc:sldChg>
      <pc:sldChg chg="add">
        <pc:chgData name="Devin Clementi" userId="a66b1bba-90f9-4053-8f94-5d6fcad9ccd8" providerId="ADAL" clId="{FBC6C233-A9CD-BA43-B035-39B307B40892}" dt="2021-07-08T20:56:30.777" v="171"/>
        <pc:sldMkLst>
          <pc:docMk/>
          <pc:sldMk cId="1645136663" sldId="1278"/>
        </pc:sldMkLst>
      </pc:sldChg>
      <pc:sldChg chg="add">
        <pc:chgData name="Devin Clementi" userId="a66b1bba-90f9-4053-8f94-5d6fcad9ccd8" providerId="ADAL" clId="{FBC6C233-A9CD-BA43-B035-39B307B40892}" dt="2021-07-08T20:59:27.445" v="174"/>
        <pc:sldMkLst>
          <pc:docMk/>
          <pc:sldMk cId="2951964037" sldId="1284"/>
        </pc:sldMkLst>
      </pc:sldChg>
      <pc:sldChg chg="modSp add mod">
        <pc:chgData name="Devin Clementi" userId="a66b1bba-90f9-4053-8f94-5d6fcad9ccd8" providerId="ADAL" clId="{FBC6C233-A9CD-BA43-B035-39B307B40892}" dt="2021-07-08T21:01:36.607" v="222" actId="27636"/>
        <pc:sldMkLst>
          <pc:docMk/>
          <pc:sldMk cId="1336963271" sldId="1285"/>
        </pc:sldMkLst>
      </pc:sldChg>
      <pc:sldChg chg="modSp add mod">
        <pc:chgData name="Devin Clementi" userId="a66b1bba-90f9-4053-8f94-5d6fcad9ccd8" providerId="ADAL" clId="{FBC6C233-A9CD-BA43-B035-39B307B40892}" dt="2021-07-08T21:01:39.734" v="290" actId="27636"/>
        <pc:sldMkLst>
          <pc:docMk/>
          <pc:sldMk cId="3182001506" sldId="1286"/>
        </pc:sldMkLst>
      </pc:sldChg>
      <pc:sldChg chg="add modNotes">
        <pc:chgData name="Devin Clementi" userId="a66b1bba-90f9-4053-8f94-5d6fcad9ccd8" providerId="ADAL" clId="{FBC6C233-A9CD-BA43-B035-39B307B40892}" dt="2021-07-08T21:00:33.798" v="175"/>
        <pc:sldMkLst>
          <pc:docMk/>
          <pc:sldMk cId="194565033" sldId="1289"/>
        </pc:sldMkLst>
      </pc:sldChg>
      <pc:sldChg chg="add">
        <pc:chgData name="Devin Clementi" userId="a66b1bba-90f9-4053-8f94-5d6fcad9ccd8" providerId="ADAL" clId="{FBC6C233-A9CD-BA43-B035-39B307B40892}" dt="2021-07-08T20:59:27.445" v="174"/>
        <pc:sldMkLst>
          <pc:docMk/>
          <pc:sldMk cId="3034292505" sldId="1290"/>
        </pc:sldMkLst>
      </pc:sldChg>
      <pc:sldChg chg="add modNotes">
        <pc:chgData name="Devin Clementi" userId="a66b1bba-90f9-4053-8f94-5d6fcad9ccd8" providerId="ADAL" clId="{FBC6C233-A9CD-BA43-B035-39B307B40892}" dt="2021-07-08T21:00:33.798" v="175"/>
        <pc:sldMkLst>
          <pc:docMk/>
          <pc:sldMk cId="1779715967" sldId="1291"/>
        </pc:sldMkLst>
      </pc:sldChg>
      <pc:sldChg chg="modSp add">
        <pc:chgData name="Devin Clementi" userId="a66b1bba-90f9-4053-8f94-5d6fcad9ccd8" providerId="ADAL" clId="{FBC6C233-A9CD-BA43-B035-39B307B40892}" dt="2021-07-08T21:00:33.798" v="175"/>
        <pc:sldMkLst>
          <pc:docMk/>
          <pc:sldMk cId="2083105931" sldId="1293"/>
        </pc:sldMkLst>
      </pc:sldChg>
      <pc:sldChg chg="add">
        <pc:chgData name="Devin Clementi" userId="a66b1bba-90f9-4053-8f94-5d6fcad9ccd8" providerId="ADAL" clId="{FBC6C233-A9CD-BA43-B035-39B307B40892}" dt="2021-07-08T20:58:16.075" v="173"/>
        <pc:sldMkLst>
          <pc:docMk/>
          <pc:sldMk cId="1454447606" sldId="1294"/>
        </pc:sldMkLst>
      </pc:sldChg>
      <pc:sldChg chg="modSp add modNotes">
        <pc:chgData name="Devin Clementi" userId="a66b1bba-90f9-4053-8f94-5d6fcad9ccd8" providerId="ADAL" clId="{FBC6C233-A9CD-BA43-B035-39B307B40892}" dt="2021-07-08T21:00:33.798" v="175"/>
        <pc:sldMkLst>
          <pc:docMk/>
          <pc:sldMk cId="2361041213" sldId="1295"/>
        </pc:sldMkLst>
      </pc:sldChg>
      <pc:sldChg chg="modSp add mod modNotes">
        <pc:chgData name="Devin Clementi" userId="a66b1bba-90f9-4053-8f94-5d6fcad9ccd8" providerId="ADAL" clId="{FBC6C233-A9CD-BA43-B035-39B307B40892}" dt="2021-07-08T21:01:39.902" v="291" actId="27636"/>
        <pc:sldMkLst>
          <pc:docMk/>
          <pc:sldMk cId="3027786743" sldId="1296"/>
        </pc:sldMkLst>
      </pc:sldChg>
      <pc:sldChg chg="add modNotes">
        <pc:chgData name="Devin Clementi" userId="a66b1bba-90f9-4053-8f94-5d6fcad9ccd8" providerId="ADAL" clId="{FBC6C233-A9CD-BA43-B035-39B307B40892}" dt="2021-07-08T21:00:33.798" v="175"/>
        <pc:sldMkLst>
          <pc:docMk/>
          <pc:sldMk cId="651829057" sldId="1298"/>
        </pc:sldMkLst>
      </pc:sldChg>
      <pc:sldChg chg="add modNotes">
        <pc:chgData name="Devin Clementi" userId="a66b1bba-90f9-4053-8f94-5d6fcad9ccd8" providerId="ADAL" clId="{FBC6C233-A9CD-BA43-B035-39B307B40892}" dt="2021-07-08T21:00:33.798" v="175"/>
        <pc:sldMkLst>
          <pc:docMk/>
          <pc:sldMk cId="870215849" sldId="1299"/>
        </pc:sldMkLst>
      </pc:sldChg>
      <pc:sldChg chg="modSp add mod modNotes">
        <pc:chgData name="Devin Clementi" userId="a66b1bba-90f9-4053-8f94-5d6fcad9ccd8" providerId="ADAL" clId="{FBC6C233-A9CD-BA43-B035-39B307B40892}" dt="2021-07-08T21:01:38.081" v="252" actId="27636"/>
        <pc:sldMkLst>
          <pc:docMk/>
          <pc:sldMk cId="2114385652" sldId="1300"/>
        </pc:sldMkLst>
      </pc:sldChg>
      <pc:sldChg chg="modSp add mod modNotes">
        <pc:chgData name="Devin Clementi" userId="a66b1bba-90f9-4053-8f94-5d6fcad9ccd8" providerId="ADAL" clId="{FBC6C233-A9CD-BA43-B035-39B307B40892}" dt="2021-07-08T21:01:40.010" v="293" actId="27636"/>
        <pc:sldMkLst>
          <pc:docMk/>
          <pc:sldMk cId="1786759545" sldId="1301"/>
        </pc:sldMkLst>
      </pc:sldChg>
      <pc:sldChg chg="modSp add mod modNotes">
        <pc:chgData name="Devin Clementi" userId="a66b1bba-90f9-4053-8f94-5d6fcad9ccd8" providerId="ADAL" clId="{FBC6C233-A9CD-BA43-B035-39B307B40892}" dt="2021-07-08T21:01:38.113" v="253" actId="27636"/>
        <pc:sldMkLst>
          <pc:docMk/>
          <pc:sldMk cId="2030894177" sldId="1303"/>
        </pc:sldMkLst>
      </pc:sldChg>
      <pc:sldChg chg="modSp add mod modNotes">
        <pc:chgData name="Devin Clementi" userId="a66b1bba-90f9-4053-8f94-5d6fcad9ccd8" providerId="ADAL" clId="{FBC6C233-A9CD-BA43-B035-39B307B40892}" dt="2021-07-08T21:01:38.142" v="254" actId="27636"/>
        <pc:sldMkLst>
          <pc:docMk/>
          <pc:sldMk cId="2137639504" sldId="1304"/>
        </pc:sldMkLst>
      </pc:sldChg>
      <pc:sldChg chg="modSp add mod">
        <pc:chgData name="Devin Clementi" userId="a66b1bba-90f9-4053-8f94-5d6fcad9ccd8" providerId="ADAL" clId="{FBC6C233-A9CD-BA43-B035-39B307B40892}" dt="2021-07-08T21:01:38.193" v="255" actId="27636"/>
        <pc:sldMkLst>
          <pc:docMk/>
          <pc:sldMk cId="437259812" sldId="1305"/>
        </pc:sldMkLst>
      </pc:sldChg>
      <pc:sldChg chg="modSp add mod modNotes">
        <pc:chgData name="Devin Clementi" userId="a66b1bba-90f9-4053-8f94-5d6fcad9ccd8" providerId="ADAL" clId="{FBC6C233-A9CD-BA43-B035-39B307B40892}" dt="2021-07-08T21:01:38.226" v="256" actId="27636"/>
        <pc:sldMkLst>
          <pc:docMk/>
          <pc:sldMk cId="336620250" sldId="1306"/>
        </pc:sldMkLst>
      </pc:sldChg>
      <pc:sldChg chg="addSp delSp modSp mod setBg setClrOvrMap">
        <pc:chgData name="Devin Clementi" userId="a66b1bba-90f9-4053-8f94-5d6fcad9ccd8" providerId="ADAL" clId="{FBC6C233-A9CD-BA43-B035-39B307B40892}" dt="2021-07-08T20:42:41.492" v="106"/>
        <pc:sldMkLst>
          <pc:docMk/>
          <pc:sldMk cId="0" sldId="1307"/>
        </pc:sldMkLst>
      </pc:sldChg>
      <pc:sldChg chg="modSp add mod modNotes">
        <pc:chgData name="Devin Clementi" userId="a66b1bba-90f9-4053-8f94-5d6fcad9ccd8" providerId="ADAL" clId="{FBC6C233-A9CD-BA43-B035-39B307B40892}" dt="2021-07-08T21:01:38.279" v="258" actId="27636"/>
        <pc:sldMkLst>
          <pc:docMk/>
          <pc:sldMk cId="151621966" sldId="1308"/>
        </pc:sldMkLst>
      </pc:sldChg>
      <pc:sldChg chg="addSp delSp modSp mod ord setBg chgLayout">
        <pc:chgData name="Devin Clementi" userId="a66b1bba-90f9-4053-8f94-5d6fcad9ccd8" providerId="ADAL" clId="{FBC6C233-A9CD-BA43-B035-39B307B40892}" dt="2021-07-13T02:01:00.540" v="3145" actId="14100"/>
        <pc:sldMkLst>
          <pc:docMk/>
          <pc:sldMk cId="0" sldId="1309"/>
        </pc:sldMkLst>
      </pc:sldChg>
      <pc:sldChg chg="modSp add mod modNotes">
        <pc:chgData name="Devin Clementi" userId="a66b1bba-90f9-4053-8f94-5d6fcad9ccd8" providerId="ADAL" clId="{FBC6C233-A9CD-BA43-B035-39B307B40892}" dt="2021-07-08T21:01:38.301" v="259" actId="27636"/>
        <pc:sldMkLst>
          <pc:docMk/>
          <pc:sldMk cId="1521261830" sldId="1310"/>
        </pc:sldMkLst>
      </pc:sldChg>
      <pc:sldChg chg="modSp add mod modNotes">
        <pc:chgData name="Devin Clementi" userId="a66b1bba-90f9-4053-8f94-5d6fcad9ccd8" providerId="ADAL" clId="{FBC6C233-A9CD-BA43-B035-39B307B40892}" dt="2021-07-08T21:01:38.389" v="260" actId="27636"/>
        <pc:sldMkLst>
          <pc:docMk/>
          <pc:sldMk cId="654607518" sldId="1311"/>
        </pc:sldMkLst>
      </pc:sldChg>
      <pc:sldChg chg="modSp add mod">
        <pc:chgData name="Devin Clementi" userId="a66b1bba-90f9-4053-8f94-5d6fcad9ccd8" providerId="ADAL" clId="{FBC6C233-A9CD-BA43-B035-39B307B40892}" dt="2021-07-08T21:01:38.416" v="261" actId="27636"/>
        <pc:sldMkLst>
          <pc:docMk/>
          <pc:sldMk cId="42107607" sldId="1312"/>
        </pc:sldMkLst>
      </pc:sldChg>
      <pc:sldChg chg="modSp add mod">
        <pc:chgData name="Devin Clementi" userId="a66b1bba-90f9-4053-8f94-5d6fcad9ccd8" providerId="ADAL" clId="{FBC6C233-A9CD-BA43-B035-39B307B40892}" dt="2021-07-08T21:01:38.443" v="262" actId="27636"/>
        <pc:sldMkLst>
          <pc:docMk/>
          <pc:sldMk cId="1180430986" sldId="1313"/>
        </pc:sldMkLst>
      </pc:sldChg>
      <pc:sldChg chg="modSp add mod modNotes">
        <pc:chgData name="Devin Clementi" userId="a66b1bba-90f9-4053-8f94-5d6fcad9ccd8" providerId="ADAL" clId="{FBC6C233-A9CD-BA43-B035-39B307B40892}" dt="2021-07-08T21:01:38.474" v="263" actId="27636"/>
        <pc:sldMkLst>
          <pc:docMk/>
          <pc:sldMk cId="1049650716" sldId="1314"/>
        </pc:sldMkLst>
      </pc:sldChg>
      <pc:sldChg chg="modSp add mod">
        <pc:chgData name="Devin Clementi" userId="a66b1bba-90f9-4053-8f94-5d6fcad9ccd8" providerId="ADAL" clId="{FBC6C233-A9CD-BA43-B035-39B307B40892}" dt="2021-07-08T21:01:37.956" v="250" actId="27636"/>
        <pc:sldMkLst>
          <pc:docMk/>
          <pc:sldMk cId="2086806900" sldId="1316"/>
        </pc:sldMkLst>
      </pc:sldChg>
      <pc:sldChg chg="add modNotes">
        <pc:chgData name="Devin Clementi" userId="a66b1bba-90f9-4053-8f94-5d6fcad9ccd8" providerId="ADAL" clId="{FBC6C233-A9CD-BA43-B035-39B307B40892}" dt="2021-07-08T21:00:33.798" v="175"/>
        <pc:sldMkLst>
          <pc:docMk/>
          <pc:sldMk cId="1813765984" sldId="1317"/>
        </pc:sldMkLst>
      </pc:sldChg>
      <pc:sldChg chg="modSp del">
        <pc:chgData name="Devin Clementi" userId="a66b1bba-90f9-4053-8f94-5d6fcad9ccd8" providerId="ADAL" clId="{FBC6C233-A9CD-BA43-B035-39B307B40892}" dt="2021-07-13T02:05:43.547" v="3204" actId="2696"/>
        <pc:sldMkLst>
          <pc:docMk/>
          <pc:sldMk cId="0" sldId="1318"/>
        </pc:sldMkLst>
      </pc:sldChg>
      <pc:sldChg chg="modSp add del mod chgLayout">
        <pc:chgData name="Devin Clementi" userId="a66b1bba-90f9-4053-8f94-5d6fcad9ccd8" providerId="ADAL" clId="{FBC6C233-A9CD-BA43-B035-39B307B40892}" dt="2021-07-13T02:12:23.580" v="3300" actId="2696"/>
        <pc:sldMkLst>
          <pc:docMk/>
          <pc:sldMk cId="1551844152" sldId="1318"/>
        </pc:sldMkLst>
      </pc:sldChg>
      <pc:sldChg chg="modSp add mod modNotes">
        <pc:chgData name="Devin Clementi" userId="a66b1bba-90f9-4053-8f94-5d6fcad9ccd8" providerId="ADAL" clId="{FBC6C233-A9CD-BA43-B035-39B307B40892}" dt="2021-07-08T21:01:38.592" v="266" actId="27636"/>
        <pc:sldMkLst>
          <pc:docMk/>
          <pc:sldMk cId="1803595943" sldId="1319"/>
        </pc:sldMkLst>
      </pc:sldChg>
      <pc:sldChg chg="modSp add mod">
        <pc:chgData name="Devin Clementi" userId="a66b1bba-90f9-4053-8f94-5d6fcad9ccd8" providerId="ADAL" clId="{FBC6C233-A9CD-BA43-B035-39B307B40892}" dt="2021-07-08T21:01:38.721" v="268" actId="27636"/>
        <pc:sldMkLst>
          <pc:docMk/>
          <pc:sldMk cId="99231220" sldId="1320"/>
        </pc:sldMkLst>
      </pc:sldChg>
      <pc:sldChg chg="modSp add mod modNotes">
        <pc:chgData name="Devin Clementi" userId="a66b1bba-90f9-4053-8f94-5d6fcad9ccd8" providerId="ADAL" clId="{FBC6C233-A9CD-BA43-B035-39B307B40892}" dt="2021-07-08T21:01:38.794" v="270" actId="27636"/>
        <pc:sldMkLst>
          <pc:docMk/>
          <pc:sldMk cId="1331804468" sldId="1321"/>
        </pc:sldMkLst>
      </pc:sldChg>
      <pc:sldChg chg="add modNotes">
        <pc:chgData name="Devin Clementi" userId="a66b1bba-90f9-4053-8f94-5d6fcad9ccd8" providerId="ADAL" clId="{FBC6C233-A9CD-BA43-B035-39B307B40892}" dt="2021-07-08T21:00:33.798" v="175"/>
        <pc:sldMkLst>
          <pc:docMk/>
          <pc:sldMk cId="2061382921" sldId="1322"/>
        </pc:sldMkLst>
      </pc:sldChg>
      <pc:sldChg chg="modSp add mod modNotes">
        <pc:chgData name="Devin Clementi" userId="a66b1bba-90f9-4053-8f94-5d6fcad9ccd8" providerId="ADAL" clId="{FBC6C233-A9CD-BA43-B035-39B307B40892}" dt="2021-07-08T21:01:38.842" v="271" actId="27636"/>
        <pc:sldMkLst>
          <pc:docMk/>
          <pc:sldMk cId="2028167726" sldId="1323"/>
        </pc:sldMkLst>
      </pc:sldChg>
      <pc:sldChg chg="modSp add mod modNotes">
        <pc:chgData name="Devin Clementi" userId="a66b1bba-90f9-4053-8f94-5d6fcad9ccd8" providerId="ADAL" clId="{FBC6C233-A9CD-BA43-B035-39B307B40892}" dt="2021-07-08T21:01:38.864" v="272" actId="27636"/>
        <pc:sldMkLst>
          <pc:docMk/>
          <pc:sldMk cId="1420335462" sldId="1324"/>
        </pc:sldMkLst>
      </pc:sldChg>
      <pc:sldChg chg="add">
        <pc:chgData name="Devin Clementi" userId="a66b1bba-90f9-4053-8f94-5d6fcad9ccd8" providerId="ADAL" clId="{FBC6C233-A9CD-BA43-B035-39B307B40892}" dt="2021-07-08T20:57:07.941" v="172"/>
        <pc:sldMkLst>
          <pc:docMk/>
          <pc:sldMk cId="199248143" sldId="1325"/>
        </pc:sldMkLst>
      </pc:sldChg>
      <pc:sldChg chg="modSp add mod modNotes">
        <pc:chgData name="Devin Clementi" userId="a66b1bba-90f9-4053-8f94-5d6fcad9ccd8" providerId="ADAL" clId="{FBC6C233-A9CD-BA43-B035-39B307B40892}" dt="2021-07-08T21:01:38.972" v="273" actId="27636"/>
        <pc:sldMkLst>
          <pc:docMk/>
          <pc:sldMk cId="836533728" sldId="1326"/>
        </pc:sldMkLst>
      </pc:sldChg>
      <pc:sldChg chg="add modNotes">
        <pc:chgData name="Devin Clementi" userId="a66b1bba-90f9-4053-8f94-5d6fcad9ccd8" providerId="ADAL" clId="{FBC6C233-A9CD-BA43-B035-39B307B40892}" dt="2021-07-08T21:00:33.798" v="175"/>
        <pc:sldMkLst>
          <pc:docMk/>
          <pc:sldMk cId="619070260" sldId="1327"/>
        </pc:sldMkLst>
      </pc:sldChg>
      <pc:sldChg chg="add modNotes">
        <pc:chgData name="Devin Clementi" userId="a66b1bba-90f9-4053-8f94-5d6fcad9ccd8" providerId="ADAL" clId="{FBC6C233-A9CD-BA43-B035-39B307B40892}" dt="2021-07-08T21:00:33.798" v="175"/>
        <pc:sldMkLst>
          <pc:docMk/>
          <pc:sldMk cId="1515296336" sldId="1328"/>
        </pc:sldMkLst>
      </pc:sldChg>
      <pc:sldChg chg="modSp add mod modNotes">
        <pc:chgData name="Devin Clementi" userId="a66b1bba-90f9-4053-8f94-5d6fcad9ccd8" providerId="ADAL" clId="{FBC6C233-A9CD-BA43-B035-39B307B40892}" dt="2021-07-08T21:01:39.032" v="275" actId="27636"/>
        <pc:sldMkLst>
          <pc:docMk/>
          <pc:sldMk cId="899546648" sldId="1329"/>
        </pc:sldMkLst>
      </pc:sldChg>
      <pc:sldChg chg="modSp add mod modNotes">
        <pc:chgData name="Devin Clementi" userId="a66b1bba-90f9-4053-8f94-5d6fcad9ccd8" providerId="ADAL" clId="{FBC6C233-A9CD-BA43-B035-39B307B40892}" dt="2021-07-08T21:01:39.054" v="276" actId="27636"/>
        <pc:sldMkLst>
          <pc:docMk/>
          <pc:sldMk cId="879436080" sldId="1330"/>
        </pc:sldMkLst>
      </pc:sldChg>
      <pc:sldChg chg="add modNotes">
        <pc:chgData name="Devin Clementi" userId="a66b1bba-90f9-4053-8f94-5d6fcad9ccd8" providerId="ADAL" clId="{FBC6C233-A9CD-BA43-B035-39B307B40892}" dt="2021-07-08T21:00:33.798" v="175"/>
        <pc:sldMkLst>
          <pc:docMk/>
          <pc:sldMk cId="1667513748" sldId="1331"/>
        </pc:sldMkLst>
      </pc:sldChg>
      <pc:sldChg chg="add modNotes">
        <pc:chgData name="Devin Clementi" userId="a66b1bba-90f9-4053-8f94-5d6fcad9ccd8" providerId="ADAL" clId="{FBC6C233-A9CD-BA43-B035-39B307B40892}" dt="2021-07-08T21:00:33.798" v="175"/>
        <pc:sldMkLst>
          <pc:docMk/>
          <pc:sldMk cId="1218158679" sldId="1333"/>
        </pc:sldMkLst>
      </pc:sldChg>
      <pc:sldChg chg="modSp add mod modNotes">
        <pc:chgData name="Devin Clementi" userId="a66b1bba-90f9-4053-8f94-5d6fcad9ccd8" providerId="ADAL" clId="{FBC6C233-A9CD-BA43-B035-39B307B40892}" dt="2021-07-08T21:01:40.396" v="300" actId="27636"/>
        <pc:sldMkLst>
          <pc:docMk/>
          <pc:sldMk cId="1241100379" sldId="1334"/>
        </pc:sldMkLst>
      </pc:sldChg>
      <pc:sldChg chg="add modNotes">
        <pc:chgData name="Devin Clementi" userId="a66b1bba-90f9-4053-8f94-5d6fcad9ccd8" providerId="ADAL" clId="{FBC6C233-A9CD-BA43-B035-39B307B40892}" dt="2021-07-08T21:00:33.798" v="175"/>
        <pc:sldMkLst>
          <pc:docMk/>
          <pc:sldMk cId="880574288" sldId="1335"/>
        </pc:sldMkLst>
      </pc:sldChg>
      <pc:sldChg chg="modSp add mod modNotes">
        <pc:chgData name="Devin Clementi" userId="a66b1bba-90f9-4053-8f94-5d6fcad9ccd8" providerId="ADAL" clId="{FBC6C233-A9CD-BA43-B035-39B307B40892}" dt="2021-07-08T21:01:39.115" v="277" actId="27636"/>
        <pc:sldMkLst>
          <pc:docMk/>
          <pc:sldMk cId="299065994" sldId="1336"/>
        </pc:sldMkLst>
      </pc:sldChg>
      <pc:sldChg chg="add">
        <pc:chgData name="Devin Clementi" userId="a66b1bba-90f9-4053-8f94-5d6fcad9ccd8" providerId="ADAL" clId="{FBC6C233-A9CD-BA43-B035-39B307B40892}" dt="2021-07-08T20:57:07.941" v="172"/>
        <pc:sldMkLst>
          <pc:docMk/>
          <pc:sldMk cId="1619090730" sldId="1337"/>
        </pc:sldMkLst>
      </pc:sldChg>
      <pc:sldChg chg="modSp add mod modNotes">
        <pc:chgData name="Devin Clementi" userId="a66b1bba-90f9-4053-8f94-5d6fcad9ccd8" providerId="ADAL" clId="{FBC6C233-A9CD-BA43-B035-39B307B40892}" dt="2021-07-08T21:01:39.139" v="278" actId="27636"/>
        <pc:sldMkLst>
          <pc:docMk/>
          <pc:sldMk cId="1292607973" sldId="1338"/>
        </pc:sldMkLst>
      </pc:sldChg>
      <pc:sldChg chg="add">
        <pc:chgData name="Devin Clementi" userId="a66b1bba-90f9-4053-8f94-5d6fcad9ccd8" providerId="ADAL" clId="{FBC6C233-A9CD-BA43-B035-39B307B40892}" dt="2021-07-08T20:58:16.075" v="173"/>
        <pc:sldMkLst>
          <pc:docMk/>
          <pc:sldMk cId="472637118" sldId="1339"/>
        </pc:sldMkLst>
      </pc:sldChg>
      <pc:sldChg chg="modSp add mod">
        <pc:chgData name="Devin Clementi" userId="a66b1bba-90f9-4053-8f94-5d6fcad9ccd8" providerId="ADAL" clId="{FBC6C233-A9CD-BA43-B035-39B307B40892}" dt="2021-07-08T21:01:39.179" v="279" actId="27636"/>
        <pc:sldMkLst>
          <pc:docMk/>
          <pc:sldMk cId="733907635" sldId="1340"/>
        </pc:sldMkLst>
      </pc:sldChg>
      <pc:sldChg chg="modSp add mod modNotes">
        <pc:chgData name="Devin Clementi" userId="a66b1bba-90f9-4053-8f94-5d6fcad9ccd8" providerId="ADAL" clId="{FBC6C233-A9CD-BA43-B035-39B307B40892}" dt="2021-07-08T21:01:39.408" v="284" actId="27636"/>
        <pc:sldMkLst>
          <pc:docMk/>
          <pc:sldMk cId="960466321" sldId="1341"/>
        </pc:sldMkLst>
      </pc:sldChg>
      <pc:sldChg chg="modSp add mod">
        <pc:chgData name="Devin Clementi" userId="a66b1bba-90f9-4053-8f94-5d6fcad9ccd8" providerId="ADAL" clId="{FBC6C233-A9CD-BA43-B035-39B307B40892}" dt="2021-07-08T21:01:39.440" v="285" actId="27636"/>
        <pc:sldMkLst>
          <pc:docMk/>
          <pc:sldMk cId="1392637204" sldId="1344"/>
        </pc:sldMkLst>
      </pc:sldChg>
      <pc:sldChg chg="add modNotes">
        <pc:chgData name="Devin Clementi" userId="a66b1bba-90f9-4053-8f94-5d6fcad9ccd8" providerId="ADAL" clId="{FBC6C233-A9CD-BA43-B035-39B307B40892}" dt="2021-07-08T21:00:33.798" v="175"/>
        <pc:sldMkLst>
          <pc:docMk/>
          <pc:sldMk cId="1888562653" sldId="1351"/>
        </pc:sldMkLst>
      </pc:sldChg>
      <pc:sldChg chg="add">
        <pc:chgData name="Devin Clementi" userId="a66b1bba-90f9-4053-8f94-5d6fcad9ccd8" providerId="ADAL" clId="{FBC6C233-A9CD-BA43-B035-39B307B40892}" dt="2021-07-08T20:57:07.941" v="172"/>
        <pc:sldMkLst>
          <pc:docMk/>
          <pc:sldMk cId="167306066" sldId="1352"/>
        </pc:sldMkLst>
      </pc:sldChg>
      <pc:sldChg chg="add modNotes">
        <pc:chgData name="Devin Clementi" userId="a66b1bba-90f9-4053-8f94-5d6fcad9ccd8" providerId="ADAL" clId="{FBC6C233-A9CD-BA43-B035-39B307B40892}" dt="2021-07-08T21:00:33.798" v="175"/>
        <pc:sldMkLst>
          <pc:docMk/>
          <pc:sldMk cId="542070543" sldId="1368"/>
        </pc:sldMkLst>
      </pc:sldChg>
      <pc:sldChg chg="modSp del">
        <pc:chgData name="Devin Clementi" userId="a66b1bba-90f9-4053-8f94-5d6fcad9ccd8" providerId="ADAL" clId="{FBC6C233-A9CD-BA43-B035-39B307B40892}" dt="2021-07-13T05:51:21.722" v="7377" actId="2696"/>
        <pc:sldMkLst>
          <pc:docMk/>
          <pc:sldMk cId="2061271823" sldId="1374"/>
        </pc:sldMkLst>
      </pc:sldChg>
      <pc:sldChg chg="add del">
        <pc:chgData name="Devin Clementi" userId="a66b1bba-90f9-4053-8f94-5d6fcad9ccd8" providerId="ADAL" clId="{FBC6C233-A9CD-BA43-B035-39B307B40892}" dt="2021-07-13T02:23:53.689" v="3813" actId="2696"/>
        <pc:sldMkLst>
          <pc:docMk/>
          <pc:sldMk cId="833500221" sldId="1376"/>
        </pc:sldMkLst>
      </pc:sldChg>
      <pc:sldChg chg="modSp del mod">
        <pc:chgData name="Devin Clementi" userId="a66b1bba-90f9-4053-8f94-5d6fcad9ccd8" providerId="ADAL" clId="{FBC6C233-A9CD-BA43-B035-39B307B40892}" dt="2021-07-13T02:05:43.547" v="3204" actId="2696"/>
        <pc:sldMkLst>
          <pc:docMk/>
          <pc:sldMk cId="1294055374" sldId="1376"/>
        </pc:sldMkLst>
      </pc:sldChg>
      <pc:sldChg chg="add modNotes">
        <pc:chgData name="Devin Clementi" userId="a66b1bba-90f9-4053-8f94-5d6fcad9ccd8" providerId="ADAL" clId="{FBC6C233-A9CD-BA43-B035-39B307B40892}" dt="2021-07-08T21:00:33.798" v="175"/>
        <pc:sldMkLst>
          <pc:docMk/>
          <pc:sldMk cId="780563493" sldId="1377"/>
        </pc:sldMkLst>
      </pc:sldChg>
      <pc:sldChg chg="add modNotes">
        <pc:chgData name="Devin Clementi" userId="a66b1bba-90f9-4053-8f94-5d6fcad9ccd8" providerId="ADAL" clId="{FBC6C233-A9CD-BA43-B035-39B307B40892}" dt="2021-07-08T21:00:33.798" v="175"/>
        <pc:sldMkLst>
          <pc:docMk/>
          <pc:sldMk cId="804283792" sldId="1378"/>
        </pc:sldMkLst>
      </pc:sldChg>
      <pc:sldChg chg="add modNotes">
        <pc:chgData name="Devin Clementi" userId="a66b1bba-90f9-4053-8f94-5d6fcad9ccd8" providerId="ADAL" clId="{FBC6C233-A9CD-BA43-B035-39B307B40892}" dt="2021-07-08T21:00:33.798" v="175"/>
        <pc:sldMkLst>
          <pc:docMk/>
          <pc:sldMk cId="1697377705" sldId="1380"/>
        </pc:sldMkLst>
      </pc:sldChg>
      <pc:sldChg chg="add modNotes">
        <pc:chgData name="Devin Clementi" userId="a66b1bba-90f9-4053-8f94-5d6fcad9ccd8" providerId="ADAL" clId="{FBC6C233-A9CD-BA43-B035-39B307B40892}" dt="2021-07-08T21:00:33.798" v="175"/>
        <pc:sldMkLst>
          <pc:docMk/>
          <pc:sldMk cId="1904471590" sldId="1381"/>
        </pc:sldMkLst>
      </pc:sldChg>
      <pc:sldChg chg="del">
        <pc:chgData name="Devin Clementi" userId="a66b1bba-90f9-4053-8f94-5d6fcad9ccd8" providerId="ADAL" clId="{FBC6C233-A9CD-BA43-B035-39B307B40892}" dt="2021-07-13T02:05:43.547" v="3204" actId="2696"/>
        <pc:sldMkLst>
          <pc:docMk/>
          <pc:sldMk cId="468242968" sldId="1382"/>
        </pc:sldMkLst>
      </pc:sldChg>
      <pc:sldChg chg="addSp delSp modSp add mod ord setBg">
        <pc:chgData name="Devin Clementi" userId="a66b1bba-90f9-4053-8f94-5d6fcad9ccd8" providerId="ADAL" clId="{FBC6C233-A9CD-BA43-B035-39B307B40892}" dt="2021-07-13T03:43:45.153" v="4745" actId="20578"/>
        <pc:sldMkLst>
          <pc:docMk/>
          <pc:sldMk cId="4072009130" sldId="1382"/>
        </pc:sldMkLst>
      </pc:sldChg>
      <pc:sldChg chg="modSp del mod">
        <pc:chgData name="Devin Clementi" userId="a66b1bba-90f9-4053-8f94-5d6fcad9ccd8" providerId="ADAL" clId="{FBC6C233-A9CD-BA43-B035-39B307B40892}" dt="2021-07-13T02:05:43.547" v="3204" actId="2696"/>
        <pc:sldMkLst>
          <pc:docMk/>
          <pc:sldMk cId="710614067" sldId="1383"/>
        </pc:sldMkLst>
      </pc:sldChg>
      <pc:sldChg chg="modSp add mod modClrScheme chgLayout">
        <pc:chgData name="Devin Clementi" userId="a66b1bba-90f9-4053-8f94-5d6fcad9ccd8" providerId="ADAL" clId="{FBC6C233-A9CD-BA43-B035-39B307B40892}" dt="2021-07-13T03:36:10.175" v="4226" actId="14100"/>
        <pc:sldMkLst>
          <pc:docMk/>
          <pc:sldMk cId="2018870680" sldId="1383"/>
        </pc:sldMkLst>
      </pc:sldChg>
      <pc:sldChg chg="modSp del mod">
        <pc:chgData name="Devin Clementi" userId="a66b1bba-90f9-4053-8f94-5d6fcad9ccd8" providerId="ADAL" clId="{FBC6C233-A9CD-BA43-B035-39B307B40892}" dt="2021-07-13T02:05:43.547" v="3204" actId="2696"/>
        <pc:sldMkLst>
          <pc:docMk/>
          <pc:sldMk cId="1508621362" sldId="1384"/>
        </pc:sldMkLst>
      </pc:sldChg>
      <pc:sldChg chg="add del">
        <pc:chgData name="Devin Clementi" userId="a66b1bba-90f9-4053-8f94-5d6fcad9ccd8" providerId="ADAL" clId="{FBC6C233-A9CD-BA43-B035-39B307B40892}" dt="2021-07-13T02:12:25.927" v="3301" actId="2696"/>
        <pc:sldMkLst>
          <pc:docMk/>
          <pc:sldMk cId="2796245461" sldId="1384"/>
        </pc:sldMkLst>
      </pc:sldChg>
      <pc:sldChg chg="modSp del mod">
        <pc:chgData name="Devin Clementi" userId="a66b1bba-90f9-4053-8f94-5d6fcad9ccd8" providerId="ADAL" clId="{FBC6C233-A9CD-BA43-B035-39B307B40892}" dt="2021-07-13T05:43:20.059" v="6464" actId="2696"/>
        <pc:sldMkLst>
          <pc:docMk/>
          <pc:sldMk cId="1764851435" sldId="1385"/>
        </pc:sldMkLst>
      </pc:sldChg>
      <pc:sldChg chg="add">
        <pc:chgData name="Devin Clementi" userId="a66b1bba-90f9-4053-8f94-5d6fcad9ccd8" providerId="ADAL" clId="{FBC6C233-A9CD-BA43-B035-39B307B40892}" dt="2021-07-13T05:43:29.926" v="6465"/>
        <pc:sldMkLst>
          <pc:docMk/>
          <pc:sldMk cId="3256645610" sldId="1385"/>
        </pc:sldMkLst>
      </pc:sldChg>
      <pc:sldChg chg="modSp add mod">
        <pc:chgData name="Devin Clementi" userId="a66b1bba-90f9-4053-8f94-5d6fcad9ccd8" providerId="ADAL" clId="{FBC6C233-A9CD-BA43-B035-39B307B40892}" dt="2021-07-08T21:01:39.614" v="287" actId="27636"/>
        <pc:sldMkLst>
          <pc:docMk/>
          <pc:sldMk cId="77651538" sldId="1386"/>
        </pc:sldMkLst>
      </pc:sldChg>
      <pc:sldChg chg="modSp del mod">
        <pc:chgData name="Devin Clementi" userId="a66b1bba-90f9-4053-8f94-5d6fcad9ccd8" providerId="ADAL" clId="{FBC6C233-A9CD-BA43-B035-39B307B40892}" dt="2021-07-16T04:58:57.438" v="9829" actId="2696"/>
        <pc:sldMkLst>
          <pc:docMk/>
          <pc:sldMk cId="821782860" sldId="1387"/>
        </pc:sldMkLst>
      </pc:sldChg>
      <pc:sldChg chg="add">
        <pc:chgData name="Devin Clementi" userId="a66b1bba-90f9-4053-8f94-5d6fcad9ccd8" providerId="ADAL" clId="{FBC6C233-A9CD-BA43-B035-39B307B40892}" dt="2021-07-08T20:58:16.075" v="173"/>
        <pc:sldMkLst>
          <pc:docMk/>
          <pc:sldMk cId="1190640145" sldId="1388"/>
        </pc:sldMkLst>
      </pc:sldChg>
      <pc:sldChg chg="addSp delSp modSp mod setBg delDesignElem">
        <pc:chgData name="Devin Clementi" userId="a66b1bba-90f9-4053-8f94-5d6fcad9ccd8" providerId="ADAL" clId="{FBC6C233-A9CD-BA43-B035-39B307B40892}" dt="2021-07-13T01:05:09.090" v="612"/>
        <pc:sldMkLst>
          <pc:docMk/>
          <pc:sldMk cId="3500724946" sldId="1389"/>
        </pc:sldMkLst>
      </pc:sldChg>
      <pc:sldChg chg="add">
        <pc:chgData name="Devin Clementi" userId="a66b1bba-90f9-4053-8f94-5d6fcad9ccd8" providerId="ADAL" clId="{FBC6C233-A9CD-BA43-B035-39B307B40892}" dt="2021-07-08T20:58:16.075" v="173"/>
        <pc:sldMkLst>
          <pc:docMk/>
          <pc:sldMk cId="317309468" sldId="1390"/>
        </pc:sldMkLst>
      </pc:sldChg>
      <pc:sldChg chg="add">
        <pc:chgData name="Devin Clementi" userId="a66b1bba-90f9-4053-8f94-5d6fcad9ccd8" providerId="ADAL" clId="{FBC6C233-A9CD-BA43-B035-39B307B40892}" dt="2021-07-08T20:58:16.075" v="173"/>
        <pc:sldMkLst>
          <pc:docMk/>
          <pc:sldMk cId="818333175" sldId="1391"/>
        </pc:sldMkLst>
      </pc:sldChg>
      <pc:sldChg chg="modSp del mod">
        <pc:chgData name="Devin Clementi" userId="a66b1bba-90f9-4053-8f94-5d6fcad9ccd8" providerId="ADAL" clId="{FBC6C233-A9CD-BA43-B035-39B307B40892}" dt="2021-07-16T04:20:58.572" v="8782" actId="2696"/>
        <pc:sldMkLst>
          <pc:docMk/>
          <pc:sldMk cId="3007044532" sldId="1392"/>
        </pc:sldMkLst>
      </pc:sldChg>
      <pc:sldChg chg="add">
        <pc:chgData name="Devin Clementi" userId="a66b1bba-90f9-4053-8f94-5d6fcad9ccd8" providerId="ADAL" clId="{FBC6C233-A9CD-BA43-B035-39B307B40892}" dt="2021-07-16T04:21:06.944" v="8783"/>
        <pc:sldMkLst>
          <pc:docMk/>
          <pc:sldMk cId="3036298740" sldId="1392"/>
        </pc:sldMkLst>
      </pc:sldChg>
      <pc:sldChg chg="modSp add">
        <pc:chgData name="Devin Clementi" userId="a66b1bba-90f9-4053-8f94-5d6fcad9ccd8" providerId="ADAL" clId="{FBC6C233-A9CD-BA43-B035-39B307B40892}" dt="2021-07-08T20:44:17.155" v="122"/>
        <pc:sldMkLst>
          <pc:docMk/>
          <pc:sldMk cId="761725593" sldId="1393"/>
        </pc:sldMkLst>
      </pc:sldChg>
      <pc:sldChg chg="modSp add mod">
        <pc:chgData name="Devin Clementi" userId="a66b1bba-90f9-4053-8f94-5d6fcad9ccd8" providerId="ADAL" clId="{FBC6C233-A9CD-BA43-B035-39B307B40892}" dt="2021-07-08T20:44:08.124" v="115" actId="27636"/>
        <pc:sldMkLst>
          <pc:docMk/>
          <pc:sldMk cId="3813782300" sldId="1394"/>
        </pc:sldMkLst>
      </pc:sldChg>
      <pc:sldChg chg="addSp delSp modSp mod setBg modClrScheme chgLayout">
        <pc:chgData name="Devin Clementi" userId="a66b1bba-90f9-4053-8f94-5d6fcad9ccd8" providerId="ADAL" clId="{FBC6C233-A9CD-BA43-B035-39B307B40892}" dt="2021-07-16T05:20:10.642" v="9959" actId="20577"/>
        <pc:sldMkLst>
          <pc:docMk/>
          <pc:sldMk cId="1717266345" sldId="1395"/>
        </pc:sldMkLst>
      </pc:sldChg>
      <pc:sldChg chg="addSp delSp modSp mod setBg modClrScheme modAnim chgLayout">
        <pc:chgData name="Devin Clementi" userId="a66b1bba-90f9-4053-8f94-5d6fcad9ccd8" providerId="ADAL" clId="{FBC6C233-A9CD-BA43-B035-39B307B40892}" dt="2021-07-16T04:59:45.300" v="9838" actId="1036"/>
        <pc:sldMkLst>
          <pc:docMk/>
          <pc:sldMk cId="510275648" sldId="1396"/>
        </pc:sldMkLst>
      </pc:sldChg>
      <pc:sldChg chg="add del">
        <pc:chgData name="Devin Clementi" userId="a66b1bba-90f9-4053-8f94-5d6fcad9ccd8" providerId="ADAL" clId="{FBC6C233-A9CD-BA43-B035-39B307B40892}" dt="2021-07-13T02:27:11.257" v="3910" actId="2696"/>
        <pc:sldMkLst>
          <pc:docMk/>
          <pc:sldMk cId="2550992825" sldId="1397"/>
        </pc:sldMkLst>
      </pc:sldChg>
      <pc:sldChg chg="modSp del mod">
        <pc:chgData name="Devin Clementi" userId="a66b1bba-90f9-4053-8f94-5d6fcad9ccd8" providerId="ADAL" clId="{FBC6C233-A9CD-BA43-B035-39B307B40892}" dt="2021-07-13T02:05:43.547" v="3204" actId="2696"/>
        <pc:sldMkLst>
          <pc:docMk/>
          <pc:sldMk cId="4073795355" sldId="1397"/>
        </pc:sldMkLst>
      </pc:sldChg>
      <pc:sldChg chg="modSp del">
        <pc:chgData name="Devin Clementi" userId="a66b1bba-90f9-4053-8f94-5d6fcad9ccd8" providerId="ADAL" clId="{FBC6C233-A9CD-BA43-B035-39B307B40892}" dt="2021-07-13T02:05:43.547" v="3204" actId="2696"/>
        <pc:sldMkLst>
          <pc:docMk/>
          <pc:sldMk cId="1159257847" sldId="1398"/>
        </pc:sldMkLst>
      </pc:sldChg>
      <pc:sldChg chg="addSp modSp add mod ord setBg modClrScheme chgLayout">
        <pc:chgData name="Devin Clementi" userId="a66b1bba-90f9-4053-8f94-5d6fcad9ccd8" providerId="ADAL" clId="{FBC6C233-A9CD-BA43-B035-39B307B40892}" dt="2021-07-16T06:01:27.772" v="11782" actId="20577"/>
        <pc:sldMkLst>
          <pc:docMk/>
          <pc:sldMk cId="3439605842" sldId="1398"/>
        </pc:sldMkLst>
      </pc:sldChg>
      <pc:sldChg chg="modSp del">
        <pc:chgData name="Devin Clementi" userId="a66b1bba-90f9-4053-8f94-5d6fcad9ccd8" providerId="ADAL" clId="{FBC6C233-A9CD-BA43-B035-39B307B40892}" dt="2021-07-13T02:05:43.547" v="3204" actId="2696"/>
        <pc:sldMkLst>
          <pc:docMk/>
          <pc:sldMk cId="1650312394" sldId="1399"/>
        </pc:sldMkLst>
      </pc:sldChg>
      <pc:sldChg chg="addSp delSp modSp add mod modClrScheme chgLayout">
        <pc:chgData name="Devin Clementi" userId="a66b1bba-90f9-4053-8f94-5d6fcad9ccd8" providerId="ADAL" clId="{FBC6C233-A9CD-BA43-B035-39B307B40892}" dt="2021-07-13T05:57:57.968" v="7671" actId="20577"/>
        <pc:sldMkLst>
          <pc:docMk/>
          <pc:sldMk cId="3618805730" sldId="1399"/>
        </pc:sldMkLst>
      </pc:sldChg>
      <pc:sldChg chg="addSp delSp modSp add mod modClrScheme chgLayout">
        <pc:chgData name="Devin Clementi" userId="a66b1bba-90f9-4053-8f94-5d6fcad9ccd8" providerId="ADAL" clId="{FBC6C233-A9CD-BA43-B035-39B307B40892}" dt="2021-07-13T03:48:34.191" v="4811" actId="1076"/>
        <pc:sldMkLst>
          <pc:docMk/>
          <pc:sldMk cId="495060157" sldId="1400"/>
        </pc:sldMkLst>
      </pc:sldChg>
      <pc:sldChg chg="modSp del">
        <pc:chgData name="Devin Clementi" userId="a66b1bba-90f9-4053-8f94-5d6fcad9ccd8" providerId="ADAL" clId="{FBC6C233-A9CD-BA43-B035-39B307B40892}" dt="2021-07-13T02:05:43.547" v="3204" actId="2696"/>
        <pc:sldMkLst>
          <pc:docMk/>
          <pc:sldMk cId="3296828710" sldId="1400"/>
        </pc:sldMkLst>
      </pc:sldChg>
      <pc:sldChg chg="modSp del mod">
        <pc:chgData name="Devin Clementi" userId="a66b1bba-90f9-4053-8f94-5d6fcad9ccd8" providerId="ADAL" clId="{FBC6C233-A9CD-BA43-B035-39B307B40892}" dt="2021-07-13T02:05:43.547" v="3204" actId="2696"/>
        <pc:sldMkLst>
          <pc:docMk/>
          <pc:sldMk cId="323175932" sldId="1401"/>
        </pc:sldMkLst>
      </pc:sldChg>
      <pc:sldChg chg="modSp add mod modClrScheme chgLayout">
        <pc:chgData name="Devin Clementi" userId="a66b1bba-90f9-4053-8f94-5d6fcad9ccd8" providerId="ADAL" clId="{FBC6C233-A9CD-BA43-B035-39B307B40892}" dt="2021-07-13T03:50:13.635" v="4832" actId="1035"/>
        <pc:sldMkLst>
          <pc:docMk/>
          <pc:sldMk cId="3795177047" sldId="1401"/>
        </pc:sldMkLst>
      </pc:sldChg>
      <pc:sldChg chg="modSp add mod">
        <pc:chgData name="Devin Clementi" userId="a66b1bba-90f9-4053-8f94-5d6fcad9ccd8" providerId="ADAL" clId="{FBC6C233-A9CD-BA43-B035-39B307B40892}" dt="2021-07-08T20:44:17.155" v="122"/>
        <pc:sldMkLst>
          <pc:docMk/>
          <pc:sldMk cId="3201082504" sldId="1402"/>
        </pc:sldMkLst>
      </pc:sldChg>
      <pc:sldChg chg="modSp del mod">
        <pc:chgData name="Devin Clementi" userId="a66b1bba-90f9-4053-8f94-5d6fcad9ccd8" providerId="ADAL" clId="{FBC6C233-A9CD-BA43-B035-39B307B40892}" dt="2021-07-13T03:44:16.692" v="4746" actId="2696"/>
        <pc:sldMkLst>
          <pc:docMk/>
          <pc:sldMk cId="4146885336" sldId="1403"/>
        </pc:sldMkLst>
      </pc:sldChg>
      <pc:sldChg chg="add del">
        <pc:chgData name="Devin Clementi" userId="a66b1bba-90f9-4053-8f94-5d6fcad9ccd8" providerId="ADAL" clId="{FBC6C233-A9CD-BA43-B035-39B307B40892}" dt="2021-07-13T03:21:42.560" v="4051" actId="2696"/>
        <pc:sldMkLst>
          <pc:docMk/>
          <pc:sldMk cId="1185175136" sldId="1404"/>
        </pc:sldMkLst>
      </pc:sldChg>
      <pc:sldChg chg="modSp del mod">
        <pc:chgData name="Devin Clementi" userId="a66b1bba-90f9-4053-8f94-5d6fcad9ccd8" providerId="ADAL" clId="{FBC6C233-A9CD-BA43-B035-39B307B40892}" dt="2021-07-13T02:05:43.547" v="3204" actId="2696"/>
        <pc:sldMkLst>
          <pc:docMk/>
          <pc:sldMk cId="4150721258" sldId="1404"/>
        </pc:sldMkLst>
      </pc:sldChg>
      <pc:sldChg chg="modSp del mod">
        <pc:chgData name="Devin Clementi" userId="a66b1bba-90f9-4053-8f94-5d6fcad9ccd8" providerId="ADAL" clId="{FBC6C233-A9CD-BA43-B035-39B307B40892}" dt="2021-07-13T02:05:43.547" v="3204" actId="2696"/>
        <pc:sldMkLst>
          <pc:docMk/>
          <pc:sldMk cId="104129330" sldId="1405"/>
        </pc:sldMkLst>
      </pc:sldChg>
      <pc:sldChg chg="addSp delSp modSp add mod setBg modClrScheme chgLayout">
        <pc:chgData name="Devin Clementi" userId="a66b1bba-90f9-4053-8f94-5d6fcad9ccd8" providerId="ADAL" clId="{FBC6C233-A9CD-BA43-B035-39B307B40892}" dt="2021-07-13T03:54:58.213" v="5185" actId="1037"/>
        <pc:sldMkLst>
          <pc:docMk/>
          <pc:sldMk cId="1293742056" sldId="1405"/>
        </pc:sldMkLst>
      </pc:sldChg>
      <pc:sldChg chg="modSp del mod">
        <pc:chgData name="Devin Clementi" userId="a66b1bba-90f9-4053-8f94-5d6fcad9ccd8" providerId="ADAL" clId="{FBC6C233-A9CD-BA43-B035-39B307B40892}" dt="2021-07-13T03:44:19.453" v="4747" actId="2696"/>
        <pc:sldMkLst>
          <pc:docMk/>
          <pc:sldMk cId="93945594" sldId="1406"/>
        </pc:sldMkLst>
      </pc:sldChg>
      <pc:sldChg chg="add modNotes">
        <pc:chgData name="Devin Clementi" userId="a66b1bba-90f9-4053-8f94-5d6fcad9ccd8" providerId="ADAL" clId="{FBC6C233-A9CD-BA43-B035-39B307B40892}" dt="2021-07-08T21:00:33.798" v="175"/>
        <pc:sldMkLst>
          <pc:docMk/>
          <pc:sldMk cId="460954429" sldId="1407"/>
        </pc:sldMkLst>
      </pc:sldChg>
      <pc:sldChg chg="modSp add mod">
        <pc:chgData name="Devin Clementi" userId="a66b1bba-90f9-4053-8f94-5d6fcad9ccd8" providerId="ADAL" clId="{FBC6C233-A9CD-BA43-B035-39B307B40892}" dt="2021-07-08T20:45:36.759" v="152" actId="27636"/>
        <pc:sldMkLst>
          <pc:docMk/>
          <pc:sldMk cId="2119132175" sldId="1408"/>
        </pc:sldMkLst>
      </pc:sldChg>
      <pc:sldChg chg="modSp del mod">
        <pc:chgData name="Devin Clementi" userId="a66b1bba-90f9-4053-8f94-5d6fcad9ccd8" providerId="ADAL" clId="{FBC6C233-A9CD-BA43-B035-39B307B40892}" dt="2021-07-13T05:51:18.919" v="7376" actId="2696"/>
        <pc:sldMkLst>
          <pc:docMk/>
          <pc:sldMk cId="2508996663" sldId="1409"/>
        </pc:sldMkLst>
      </pc:sldChg>
      <pc:sldChg chg="delSp add setBg delDesignElem">
        <pc:chgData name="Devin Clementi" userId="a66b1bba-90f9-4053-8f94-5d6fcad9ccd8" providerId="ADAL" clId="{FBC6C233-A9CD-BA43-B035-39B307B40892}" dt="2021-07-08T21:02:18.799" v="306"/>
        <pc:sldMkLst>
          <pc:docMk/>
          <pc:sldMk cId="2282030606" sldId="1410"/>
        </pc:sldMkLst>
      </pc:sldChg>
      <pc:sldChg chg="addSp delSp modSp new del mod setBg delDesignElem">
        <pc:chgData name="Devin Clementi" userId="a66b1bba-90f9-4053-8f94-5d6fcad9ccd8" providerId="ADAL" clId="{FBC6C233-A9CD-BA43-B035-39B307B40892}" dt="2021-07-08T21:02:11.127" v="304" actId="2696"/>
        <pc:sldMkLst>
          <pc:docMk/>
          <pc:sldMk cId="3647295590" sldId="1410"/>
        </pc:sldMkLst>
      </pc:sldChg>
      <pc:sldChg chg="modSp add mod">
        <pc:chgData name="Devin Clementi" userId="a66b1bba-90f9-4053-8f94-5d6fcad9ccd8" providerId="ADAL" clId="{FBC6C233-A9CD-BA43-B035-39B307B40892}" dt="2021-07-08T20:44:08.241" v="118" actId="27636"/>
        <pc:sldMkLst>
          <pc:docMk/>
          <pc:sldMk cId="0" sldId="1411"/>
        </pc:sldMkLst>
      </pc:sldChg>
      <pc:sldChg chg="modSp add">
        <pc:chgData name="Devin Clementi" userId="a66b1bba-90f9-4053-8f94-5d6fcad9ccd8" providerId="ADAL" clId="{FBC6C233-A9CD-BA43-B035-39B307B40892}" dt="2021-07-08T20:44:17.155" v="122"/>
        <pc:sldMkLst>
          <pc:docMk/>
          <pc:sldMk cId="1575098598" sldId="1412"/>
        </pc:sldMkLst>
      </pc:sldChg>
      <pc:sldChg chg="modSp add mod">
        <pc:chgData name="Devin Clementi" userId="a66b1bba-90f9-4053-8f94-5d6fcad9ccd8" providerId="ADAL" clId="{FBC6C233-A9CD-BA43-B035-39B307B40892}" dt="2021-07-08T20:44:17.155" v="122"/>
        <pc:sldMkLst>
          <pc:docMk/>
          <pc:sldMk cId="2857877737" sldId="1413"/>
        </pc:sldMkLst>
      </pc:sldChg>
      <pc:sldChg chg="modSp add mod">
        <pc:chgData name="Devin Clementi" userId="a66b1bba-90f9-4053-8f94-5d6fcad9ccd8" providerId="ADAL" clId="{FBC6C233-A9CD-BA43-B035-39B307B40892}" dt="2021-07-08T20:44:17.155" v="122"/>
        <pc:sldMkLst>
          <pc:docMk/>
          <pc:sldMk cId="3818530592" sldId="1414"/>
        </pc:sldMkLst>
      </pc:sldChg>
      <pc:sldChg chg="modSp add mod">
        <pc:chgData name="Devin Clementi" userId="a66b1bba-90f9-4053-8f94-5d6fcad9ccd8" providerId="ADAL" clId="{FBC6C233-A9CD-BA43-B035-39B307B40892}" dt="2021-07-08T20:44:17.155" v="122"/>
        <pc:sldMkLst>
          <pc:docMk/>
          <pc:sldMk cId="4156312314" sldId="1415"/>
        </pc:sldMkLst>
      </pc:sldChg>
      <pc:sldChg chg="modSp add">
        <pc:chgData name="Devin Clementi" userId="a66b1bba-90f9-4053-8f94-5d6fcad9ccd8" providerId="ADAL" clId="{FBC6C233-A9CD-BA43-B035-39B307B40892}" dt="2021-07-08T20:44:17.155" v="122"/>
        <pc:sldMkLst>
          <pc:docMk/>
          <pc:sldMk cId="2234742320" sldId="1416"/>
        </pc:sldMkLst>
      </pc:sldChg>
      <pc:sldChg chg="modSp add mod">
        <pc:chgData name="Devin Clementi" userId="a66b1bba-90f9-4053-8f94-5d6fcad9ccd8" providerId="ADAL" clId="{FBC6C233-A9CD-BA43-B035-39B307B40892}" dt="2021-07-08T20:44:17.155" v="122"/>
        <pc:sldMkLst>
          <pc:docMk/>
          <pc:sldMk cId="992227649" sldId="1417"/>
        </pc:sldMkLst>
      </pc:sldChg>
      <pc:sldChg chg="modSp add mod">
        <pc:chgData name="Devin Clementi" userId="a66b1bba-90f9-4053-8f94-5d6fcad9ccd8" providerId="ADAL" clId="{FBC6C233-A9CD-BA43-B035-39B307B40892}" dt="2021-07-08T20:44:17.155" v="122"/>
        <pc:sldMkLst>
          <pc:docMk/>
          <pc:sldMk cId="743636117" sldId="1418"/>
        </pc:sldMkLst>
      </pc:sldChg>
      <pc:sldChg chg="modSp add mod">
        <pc:chgData name="Devin Clementi" userId="a66b1bba-90f9-4053-8f94-5d6fcad9ccd8" providerId="ADAL" clId="{FBC6C233-A9CD-BA43-B035-39B307B40892}" dt="2021-07-08T20:44:07.882" v="112" actId="27636"/>
        <pc:sldMkLst>
          <pc:docMk/>
          <pc:sldMk cId="2767696890" sldId="1419"/>
        </pc:sldMkLst>
      </pc:sldChg>
      <pc:sldChg chg="modSp add mod">
        <pc:chgData name="Devin Clementi" userId="a66b1bba-90f9-4053-8f94-5d6fcad9ccd8" providerId="ADAL" clId="{FBC6C233-A9CD-BA43-B035-39B307B40892}" dt="2021-07-08T20:44:08.161" v="116" actId="27636"/>
        <pc:sldMkLst>
          <pc:docMk/>
          <pc:sldMk cId="121163558" sldId="1420"/>
        </pc:sldMkLst>
      </pc:sldChg>
      <pc:sldChg chg="modSp add mod">
        <pc:chgData name="Devin Clementi" userId="a66b1bba-90f9-4053-8f94-5d6fcad9ccd8" providerId="ADAL" clId="{FBC6C233-A9CD-BA43-B035-39B307B40892}" dt="2021-07-08T20:44:56.182" v="126" actId="27636"/>
        <pc:sldMkLst>
          <pc:docMk/>
          <pc:sldMk cId="0" sldId="1421"/>
        </pc:sldMkLst>
      </pc:sldChg>
      <pc:sldChg chg="add">
        <pc:chgData name="Devin Clementi" userId="a66b1bba-90f9-4053-8f94-5d6fcad9ccd8" providerId="ADAL" clId="{FBC6C233-A9CD-BA43-B035-39B307B40892}" dt="2021-07-08T20:44:55.130" v="123"/>
        <pc:sldMkLst>
          <pc:docMk/>
          <pc:sldMk cId="4088490032" sldId="1422"/>
        </pc:sldMkLst>
      </pc:sldChg>
      <pc:sldChg chg="modSp add mod">
        <pc:chgData name="Devin Clementi" userId="a66b1bba-90f9-4053-8f94-5d6fcad9ccd8" providerId="ADAL" clId="{FBC6C233-A9CD-BA43-B035-39B307B40892}" dt="2021-07-08T20:44:56.348" v="127" actId="27636"/>
        <pc:sldMkLst>
          <pc:docMk/>
          <pc:sldMk cId="1233824150" sldId="1423"/>
        </pc:sldMkLst>
      </pc:sldChg>
      <pc:sldChg chg="modSp add mod">
        <pc:chgData name="Devin Clementi" userId="a66b1bba-90f9-4053-8f94-5d6fcad9ccd8" providerId="ADAL" clId="{FBC6C233-A9CD-BA43-B035-39B307B40892}" dt="2021-07-08T20:44:56.476" v="128" actId="27636"/>
        <pc:sldMkLst>
          <pc:docMk/>
          <pc:sldMk cId="156142449" sldId="1424"/>
        </pc:sldMkLst>
      </pc:sldChg>
      <pc:sldChg chg="modSp add mod">
        <pc:chgData name="Devin Clementi" userId="a66b1bba-90f9-4053-8f94-5d6fcad9ccd8" providerId="ADAL" clId="{FBC6C233-A9CD-BA43-B035-39B307B40892}" dt="2021-07-08T20:44:55.278" v="124" actId="27636"/>
        <pc:sldMkLst>
          <pc:docMk/>
          <pc:sldMk cId="1805359884" sldId="1425"/>
        </pc:sldMkLst>
      </pc:sldChg>
      <pc:sldChg chg="add">
        <pc:chgData name="Devin Clementi" userId="a66b1bba-90f9-4053-8f94-5d6fcad9ccd8" providerId="ADAL" clId="{FBC6C233-A9CD-BA43-B035-39B307B40892}" dt="2021-07-08T20:44:55.130" v="123"/>
        <pc:sldMkLst>
          <pc:docMk/>
          <pc:sldMk cId="3454807500" sldId="1426"/>
        </pc:sldMkLst>
      </pc:sldChg>
      <pc:sldChg chg="modSp add mod">
        <pc:chgData name="Devin Clementi" userId="a66b1bba-90f9-4053-8f94-5d6fcad9ccd8" providerId="ADAL" clId="{FBC6C233-A9CD-BA43-B035-39B307B40892}" dt="2021-07-08T20:45:13.834" v="136" actId="27636"/>
        <pc:sldMkLst>
          <pc:docMk/>
          <pc:sldMk cId="0" sldId="1427"/>
        </pc:sldMkLst>
      </pc:sldChg>
      <pc:sldChg chg="add">
        <pc:chgData name="Devin Clementi" userId="a66b1bba-90f9-4053-8f94-5d6fcad9ccd8" providerId="ADAL" clId="{FBC6C233-A9CD-BA43-B035-39B307B40892}" dt="2021-07-08T20:45:12.801" v="129"/>
        <pc:sldMkLst>
          <pc:docMk/>
          <pc:sldMk cId="3234278778" sldId="1428"/>
        </pc:sldMkLst>
      </pc:sldChg>
      <pc:sldChg chg="modSp add mod">
        <pc:chgData name="Devin Clementi" userId="a66b1bba-90f9-4053-8f94-5d6fcad9ccd8" providerId="ADAL" clId="{FBC6C233-A9CD-BA43-B035-39B307B40892}" dt="2021-07-08T20:45:13.913" v="137" actId="27636"/>
        <pc:sldMkLst>
          <pc:docMk/>
          <pc:sldMk cId="3442566476" sldId="1429"/>
        </pc:sldMkLst>
      </pc:sldChg>
      <pc:sldChg chg="modSp add mod">
        <pc:chgData name="Devin Clementi" userId="a66b1bba-90f9-4053-8f94-5d6fcad9ccd8" providerId="ADAL" clId="{FBC6C233-A9CD-BA43-B035-39B307B40892}" dt="2021-07-08T20:45:14.281" v="139" actId="27636"/>
        <pc:sldMkLst>
          <pc:docMk/>
          <pc:sldMk cId="119015866" sldId="1430"/>
        </pc:sldMkLst>
      </pc:sldChg>
      <pc:sldChg chg="modSp add mod">
        <pc:chgData name="Devin Clementi" userId="a66b1bba-90f9-4053-8f94-5d6fcad9ccd8" providerId="ADAL" clId="{FBC6C233-A9CD-BA43-B035-39B307B40892}" dt="2021-07-08T20:45:14.363" v="140" actId="27636"/>
        <pc:sldMkLst>
          <pc:docMk/>
          <pc:sldMk cId="1934872279" sldId="1431"/>
        </pc:sldMkLst>
      </pc:sldChg>
      <pc:sldChg chg="modSp add mod">
        <pc:chgData name="Devin Clementi" userId="a66b1bba-90f9-4053-8f94-5d6fcad9ccd8" providerId="ADAL" clId="{FBC6C233-A9CD-BA43-B035-39B307B40892}" dt="2021-07-08T20:45:12.952" v="130" actId="27636"/>
        <pc:sldMkLst>
          <pc:docMk/>
          <pc:sldMk cId="1860047197" sldId="1432"/>
        </pc:sldMkLst>
      </pc:sldChg>
      <pc:sldChg chg="add">
        <pc:chgData name="Devin Clementi" userId="a66b1bba-90f9-4053-8f94-5d6fcad9ccd8" providerId="ADAL" clId="{FBC6C233-A9CD-BA43-B035-39B307B40892}" dt="2021-07-08T20:45:12.801" v="129"/>
        <pc:sldMkLst>
          <pc:docMk/>
          <pc:sldMk cId="245337416" sldId="1433"/>
        </pc:sldMkLst>
      </pc:sldChg>
      <pc:sldChg chg="modSp add mod">
        <pc:chgData name="Devin Clementi" userId="a66b1bba-90f9-4053-8f94-5d6fcad9ccd8" providerId="ADAL" clId="{FBC6C233-A9CD-BA43-B035-39B307B40892}" dt="2021-07-08T20:45:13.727" v="133" actId="27636"/>
        <pc:sldMkLst>
          <pc:docMk/>
          <pc:sldMk cId="2954405405" sldId="1434"/>
        </pc:sldMkLst>
      </pc:sldChg>
      <pc:sldChg chg="modSp add mod">
        <pc:chgData name="Devin Clementi" userId="a66b1bba-90f9-4053-8f94-5d6fcad9ccd8" providerId="ADAL" clId="{FBC6C233-A9CD-BA43-B035-39B307B40892}" dt="2021-07-08T20:45:36.506" v="146" actId="27636"/>
        <pc:sldMkLst>
          <pc:docMk/>
          <pc:sldMk cId="0" sldId="1435"/>
        </pc:sldMkLst>
      </pc:sldChg>
      <pc:sldChg chg="add">
        <pc:chgData name="Devin Clementi" userId="a66b1bba-90f9-4053-8f94-5d6fcad9ccd8" providerId="ADAL" clId="{FBC6C233-A9CD-BA43-B035-39B307B40892}" dt="2021-07-08T20:45:35.658" v="141"/>
        <pc:sldMkLst>
          <pc:docMk/>
          <pc:sldMk cId="3971920134" sldId="1436"/>
        </pc:sldMkLst>
      </pc:sldChg>
      <pc:sldChg chg="modSp add mod">
        <pc:chgData name="Devin Clementi" userId="a66b1bba-90f9-4053-8f94-5d6fcad9ccd8" providerId="ADAL" clId="{FBC6C233-A9CD-BA43-B035-39B307B40892}" dt="2021-07-08T20:45:36.618" v="147" actId="27636"/>
        <pc:sldMkLst>
          <pc:docMk/>
          <pc:sldMk cId="89739379" sldId="1437"/>
        </pc:sldMkLst>
      </pc:sldChg>
      <pc:sldChg chg="modSp add mod">
        <pc:chgData name="Devin Clementi" userId="a66b1bba-90f9-4053-8f94-5d6fcad9ccd8" providerId="ADAL" clId="{FBC6C233-A9CD-BA43-B035-39B307B40892}" dt="2021-07-08T20:45:36.667" v="148" actId="27636"/>
        <pc:sldMkLst>
          <pc:docMk/>
          <pc:sldMk cId="1285288239" sldId="1438"/>
        </pc:sldMkLst>
      </pc:sldChg>
      <pc:sldChg chg="modSp add mod">
        <pc:chgData name="Devin Clementi" userId="a66b1bba-90f9-4053-8f94-5d6fcad9ccd8" providerId="ADAL" clId="{FBC6C233-A9CD-BA43-B035-39B307B40892}" dt="2021-07-08T20:45:36.740" v="150" actId="27636"/>
        <pc:sldMkLst>
          <pc:docMk/>
          <pc:sldMk cId="3124941131" sldId="1439"/>
        </pc:sldMkLst>
      </pc:sldChg>
      <pc:sldChg chg="modSp add mod">
        <pc:chgData name="Devin Clementi" userId="a66b1bba-90f9-4053-8f94-5d6fcad9ccd8" providerId="ADAL" clId="{FBC6C233-A9CD-BA43-B035-39B307B40892}" dt="2021-07-08T20:45:36.400" v="144" actId="27636"/>
        <pc:sldMkLst>
          <pc:docMk/>
          <pc:sldMk cId="1266554083" sldId="1440"/>
        </pc:sldMkLst>
      </pc:sldChg>
      <pc:sldChg chg="modSp add mod">
        <pc:chgData name="Devin Clementi" userId="a66b1bba-90f9-4053-8f94-5d6fcad9ccd8" providerId="ADAL" clId="{FBC6C233-A9CD-BA43-B035-39B307B40892}" dt="2021-07-08T20:45:59.102" v="165" actId="27636"/>
        <pc:sldMkLst>
          <pc:docMk/>
          <pc:sldMk cId="0" sldId="1441"/>
        </pc:sldMkLst>
      </pc:sldChg>
      <pc:sldChg chg="modSp add">
        <pc:chgData name="Devin Clementi" userId="a66b1bba-90f9-4053-8f94-5d6fcad9ccd8" providerId="ADAL" clId="{FBC6C233-A9CD-BA43-B035-39B307B40892}" dt="2021-07-08T20:46:03.117" v="168"/>
        <pc:sldMkLst>
          <pc:docMk/>
          <pc:sldMk cId="3841393477" sldId="1442"/>
        </pc:sldMkLst>
      </pc:sldChg>
      <pc:sldChg chg="modSp add mod">
        <pc:chgData name="Devin Clementi" userId="a66b1bba-90f9-4053-8f94-5d6fcad9ccd8" providerId="ADAL" clId="{FBC6C233-A9CD-BA43-B035-39B307B40892}" dt="2021-07-08T20:46:03.117" v="168"/>
        <pc:sldMkLst>
          <pc:docMk/>
          <pc:sldMk cId="144589652" sldId="1443"/>
        </pc:sldMkLst>
      </pc:sldChg>
      <pc:sldChg chg="modSp add mod">
        <pc:chgData name="Devin Clementi" userId="a66b1bba-90f9-4053-8f94-5d6fcad9ccd8" providerId="ADAL" clId="{FBC6C233-A9CD-BA43-B035-39B307B40892}" dt="2021-07-08T20:46:03.117" v="168"/>
        <pc:sldMkLst>
          <pc:docMk/>
          <pc:sldMk cId="3118261654" sldId="1444"/>
        </pc:sldMkLst>
      </pc:sldChg>
      <pc:sldChg chg="modSp add mod">
        <pc:chgData name="Devin Clementi" userId="a66b1bba-90f9-4053-8f94-5d6fcad9ccd8" providerId="ADAL" clId="{FBC6C233-A9CD-BA43-B035-39B307B40892}" dt="2021-07-08T20:46:03.117" v="168"/>
        <pc:sldMkLst>
          <pc:docMk/>
          <pc:sldMk cId="3490434941" sldId="1445"/>
        </pc:sldMkLst>
      </pc:sldChg>
      <pc:sldChg chg="modSp add mod">
        <pc:chgData name="Devin Clementi" userId="a66b1bba-90f9-4053-8f94-5d6fcad9ccd8" providerId="ADAL" clId="{FBC6C233-A9CD-BA43-B035-39B307B40892}" dt="2021-07-08T20:46:03.117" v="168"/>
        <pc:sldMkLst>
          <pc:docMk/>
          <pc:sldMk cId="2635611438" sldId="1446"/>
        </pc:sldMkLst>
      </pc:sldChg>
      <pc:sldChg chg="modSp add">
        <pc:chgData name="Devin Clementi" userId="a66b1bba-90f9-4053-8f94-5d6fcad9ccd8" providerId="ADAL" clId="{FBC6C233-A9CD-BA43-B035-39B307B40892}" dt="2021-07-08T20:46:03.117" v="168"/>
        <pc:sldMkLst>
          <pc:docMk/>
          <pc:sldMk cId="910752479" sldId="1447"/>
        </pc:sldMkLst>
      </pc:sldChg>
      <pc:sldChg chg="modSp add mod">
        <pc:chgData name="Devin Clementi" userId="a66b1bba-90f9-4053-8f94-5d6fcad9ccd8" providerId="ADAL" clId="{FBC6C233-A9CD-BA43-B035-39B307B40892}" dt="2021-07-08T20:46:03.117" v="168"/>
        <pc:sldMkLst>
          <pc:docMk/>
          <pc:sldMk cId="1287098578" sldId="1448"/>
        </pc:sldMkLst>
      </pc:sldChg>
      <pc:sldChg chg="modSp add mod">
        <pc:chgData name="Devin Clementi" userId="a66b1bba-90f9-4053-8f94-5d6fcad9ccd8" providerId="ADAL" clId="{FBC6C233-A9CD-BA43-B035-39B307B40892}" dt="2021-07-08T20:45:58.805" v="157" actId="27636"/>
        <pc:sldMkLst>
          <pc:docMk/>
          <pc:sldMk cId="2617143524" sldId="1449"/>
        </pc:sldMkLst>
      </pc:sldChg>
      <pc:sldChg chg="modSp add mod">
        <pc:chgData name="Devin Clementi" userId="a66b1bba-90f9-4053-8f94-5d6fcad9ccd8" providerId="ADAL" clId="{FBC6C233-A9CD-BA43-B035-39B307B40892}" dt="2021-07-08T20:45:58.839" v="159" actId="27636"/>
        <pc:sldMkLst>
          <pc:docMk/>
          <pc:sldMk cId="439109262" sldId="1450"/>
        </pc:sldMkLst>
      </pc:sldChg>
      <pc:sldChg chg="modSp add mod">
        <pc:chgData name="Devin Clementi" userId="a66b1bba-90f9-4053-8f94-5d6fcad9ccd8" providerId="ADAL" clId="{FBC6C233-A9CD-BA43-B035-39B307B40892}" dt="2021-07-08T20:46:03.117" v="168"/>
        <pc:sldMkLst>
          <pc:docMk/>
          <pc:sldMk cId="873382570" sldId="1451"/>
        </pc:sldMkLst>
      </pc:sldChg>
      <pc:sldChg chg="add">
        <pc:chgData name="Devin Clementi" userId="a66b1bba-90f9-4053-8f94-5d6fcad9ccd8" providerId="ADAL" clId="{FBC6C233-A9CD-BA43-B035-39B307B40892}" dt="2021-07-08T20:45:57.708" v="153"/>
        <pc:sldMkLst>
          <pc:docMk/>
          <pc:sldMk cId="2779638426" sldId="1452"/>
        </pc:sldMkLst>
      </pc:sldChg>
      <pc:sldChg chg="modSp add mod">
        <pc:chgData name="Devin Clementi" userId="a66b1bba-90f9-4053-8f94-5d6fcad9ccd8" providerId="ADAL" clId="{FBC6C233-A9CD-BA43-B035-39B307B40892}" dt="2021-07-08T20:45:58.900" v="161" actId="27636"/>
        <pc:sldMkLst>
          <pc:docMk/>
          <pc:sldMk cId="1869712312" sldId="1453"/>
        </pc:sldMkLst>
      </pc:sldChg>
      <pc:sldChg chg="modSp add mod">
        <pc:chgData name="Devin Clementi" userId="a66b1bba-90f9-4053-8f94-5d6fcad9ccd8" providerId="ADAL" clId="{FBC6C233-A9CD-BA43-B035-39B307B40892}" dt="2021-07-08T20:46:03.117" v="168"/>
        <pc:sldMkLst>
          <pc:docMk/>
          <pc:sldMk cId="2020252009" sldId="1454"/>
        </pc:sldMkLst>
      </pc:sldChg>
      <pc:sldChg chg="modSp add mod">
        <pc:chgData name="Devin Clementi" userId="a66b1bba-90f9-4053-8f94-5d6fcad9ccd8" providerId="ADAL" clId="{FBC6C233-A9CD-BA43-B035-39B307B40892}" dt="2021-07-08T20:46:03.117" v="168"/>
        <pc:sldMkLst>
          <pc:docMk/>
          <pc:sldMk cId="4024302914" sldId="1455"/>
        </pc:sldMkLst>
      </pc:sldChg>
      <pc:sldChg chg="modSp add mod">
        <pc:chgData name="Devin Clementi" userId="a66b1bba-90f9-4053-8f94-5d6fcad9ccd8" providerId="ADAL" clId="{FBC6C233-A9CD-BA43-B035-39B307B40892}" dt="2021-07-08T21:01:34.724" v="196" actId="27636"/>
        <pc:sldMkLst>
          <pc:docMk/>
          <pc:sldMk cId="1038760033" sldId="1456"/>
        </pc:sldMkLst>
      </pc:sldChg>
      <pc:sldChg chg="add modNotes">
        <pc:chgData name="Devin Clementi" userId="a66b1bba-90f9-4053-8f94-5d6fcad9ccd8" providerId="ADAL" clId="{FBC6C233-A9CD-BA43-B035-39B307B40892}" dt="2021-07-08T21:00:33.798" v="175"/>
        <pc:sldMkLst>
          <pc:docMk/>
          <pc:sldMk cId="2997245069" sldId="1457"/>
        </pc:sldMkLst>
      </pc:sldChg>
      <pc:sldChg chg="add">
        <pc:chgData name="Devin Clementi" userId="a66b1bba-90f9-4053-8f94-5d6fcad9ccd8" providerId="ADAL" clId="{FBC6C233-A9CD-BA43-B035-39B307B40892}" dt="2021-07-08T20:56:30.777" v="171"/>
        <pc:sldMkLst>
          <pc:docMk/>
          <pc:sldMk cId="311267076" sldId="1458"/>
        </pc:sldMkLst>
      </pc:sldChg>
      <pc:sldChg chg="modSp add mod">
        <pc:chgData name="Devin Clementi" userId="a66b1bba-90f9-4053-8f94-5d6fcad9ccd8" providerId="ADAL" clId="{FBC6C233-A9CD-BA43-B035-39B307B40892}" dt="2021-07-08T21:01:36.678" v="224" actId="27636"/>
        <pc:sldMkLst>
          <pc:docMk/>
          <pc:sldMk cId="4281105442" sldId="1459"/>
        </pc:sldMkLst>
      </pc:sldChg>
      <pc:sldChg chg="modSp add mod modNotes">
        <pc:chgData name="Devin Clementi" userId="a66b1bba-90f9-4053-8f94-5d6fcad9ccd8" providerId="ADAL" clId="{FBC6C233-A9CD-BA43-B035-39B307B40892}" dt="2021-07-08T21:01:36.733" v="225" actId="27636"/>
        <pc:sldMkLst>
          <pc:docMk/>
          <pc:sldMk cId="983234913" sldId="1460"/>
        </pc:sldMkLst>
      </pc:sldChg>
      <pc:sldChg chg="modSp add mod">
        <pc:chgData name="Devin Clementi" userId="a66b1bba-90f9-4053-8f94-5d6fcad9ccd8" providerId="ADAL" clId="{FBC6C233-A9CD-BA43-B035-39B307B40892}" dt="2021-07-08T21:01:36.754" v="226" actId="27636"/>
        <pc:sldMkLst>
          <pc:docMk/>
          <pc:sldMk cId="4042482640" sldId="1461"/>
        </pc:sldMkLst>
      </pc:sldChg>
      <pc:sldChg chg="add modNotes">
        <pc:chgData name="Devin Clementi" userId="a66b1bba-90f9-4053-8f94-5d6fcad9ccd8" providerId="ADAL" clId="{FBC6C233-A9CD-BA43-B035-39B307B40892}" dt="2021-07-08T21:00:33.798" v="175"/>
        <pc:sldMkLst>
          <pc:docMk/>
          <pc:sldMk cId="624999966" sldId="1462"/>
        </pc:sldMkLst>
      </pc:sldChg>
      <pc:sldChg chg="add">
        <pc:chgData name="Devin Clementi" userId="a66b1bba-90f9-4053-8f94-5d6fcad9ccd8" providerId="ADAL" clId="{FBC6C233-A9CD-BA43-B035-39B307B40892}" dt="2021-07-08T20:56:30.777" v="171"/>
        <pc:sldMkLst>
          <pc:docMk/>
          <pc:sldMk cId="1763353865" sldId="1463"/>
        </pc:sldMkLst>
      </pc:sldChg>
      <pc:sldChg chg="add modNotes">
        <pc:chgData name="Devin Clementi" userId="a66b1bba-90f9-4053-8f94-5d6fcad9ccd8" providerId="ADAL" clId="{FBC6C233-A9CD-BA43-B035-39B307B40892}" dt="2021-07-08T21:00:33.798" v="175"/>
        <pc:sldMkLst>
          <pc:docMk/>
          <pc:sldMk cId="576641645" sldId="1464"/>
        </pc:sldMkLst>
      </pc:sldChg>
      <pc:sldChg chg="add modNotes">
        <pc:chgData name="Devin Clementi" userId="a66b1bba-90f9-4053-8f94-5d6fcad9ccd8" providerId="ADAL" clId="{FBC6C233-A9CD-BA43-B035-39B307B40892}" dt="2021-07-08T21:00:33.798" v="175"/>
        <pc:sldMkLst>
          <pc:docMk/>
          <pc:sldMk cId="182821002" sldId="1465"/>
        </pc:sldMkLst>
      </pc:sldChg>
      <pc:sldChg chg="modSp add mod modNotes">
        <pc:chgData name="Devin Clementi" userId="a66b1bba-90f9-4053-8f94-5d6fcad9ccd8" providerId="ADAL" clId="{FBC6C233-A9CD-BA43-B035-39B307B40892}" dt="2021-07-08T21:01:37.035" v="232" actId="27636"/>
        <pc:sldMkLst>
          <pc:docMk/>
          <pc:sldMk cId="492197608" sldId="1466"/>
        </pc:sldMkLst>
      </pc:sldChg>
      <pc:sldChg chg="add modNotes">
        <pc:chgData name="Devin Clementi" userId="a66b1bba-90f9-4053-8f94-5d6fcad9ccd8" providerId="ADAL" clId="{FBC6C233-A9CD-BA43-B035-39B307B40892}" dt="2021-07-08T21:00:33.798" v="175"/>
        <pc:sldMkLst>
          <pc:docMk/>
          <pc:sldMk cId="1472480544" sldId="1467"/>
        </pc:sldMkLst>
      </pc:sldChg>
      <pc:sldChg chg="add">
        <pc:chgData name="Devin Clementi" userId="a66b1bba-90f9-4053-8f94-5d6fcad9ccd8" providerId="ADAL" clId="{FBC6C233-A9CD-BA43-B035-39B307B40892}" dt="2021-07-08T20:56:30.777" v="171"/>
        <pc:sldMkLst>
          <pc:docMk/>
          <pc:sldMk cId="272328973" sldId="1468"/>
        </pc:sldMkLst>
      </pc:sldChg>
      <pc:sldChg chg="add">
        <pc:chgData name="Devin Clementi" userId="a66b1bba-90f9-4053-8f94-5d6fcad9ccd8" providerId="ADAL" clId="{FBC6C233-A9CD-BA43-B035-39B307B40892}" dt="2021-07-08T20:56:30.777" v="171"/>
        <pc:sldMkLst>
          <pc:docMk/>
          <pc:sldMk cId="1914342560" sldId="1469"/>
        </pc:sldMkLst>
      </pc:sldChg>
      <pc:sldChg chg="modSp add mod">
        <pc:chgData name="Devin Clementi" userId="a66b1bba-90f9-4053-8f94-5d6fcad9ccd8" providerId="ADAL" clId="{FBC6C233-A9CD-BA43-B035-39B307B40892}" dt="2021-07-08T21:01:37.606" v="240" actId="27636"/>
        <pc:sldMkLst>
          <pc:docMk/>
          <pc:sldMk cId="755406566" sldId="1470"/>
        </pc:sldMkLst>
      </pc:sldChg>
      <pc:sldChg chg="modSp add mod modNotes">
        <pc:chgData name="Devin Clementi" userId="a66b1bba-90f9-4053-8f94-5d6fcad9ccd8" providerId="ADAL" clId="{FBC6C233-A9CD-BA43-B035-39B307B40892}" dt="2021-07-08T21:01:37.629" v="241" actId="27636"/>
        <pc:sldMkLst>
          <pc:docMk/>
          <pc:sldMk cId="194833698" sldId="1471"/>
        </pc:sldMkLst>
      </pc:sldChg>
      <pc:sldChg chg="modSp add mod modNotes">
        <pc:chgData name="Devin Clementi" userId="a66b1bba-90f9-4053-8f94-5d6fcad9ccd8" providerId="ADAL" clId="{FBC6C233-A9CD-BA43-B035-39B307B40892}" dt="2021-07-08T21:01:37.656" v="242" actId="27636"/>
        <pc:sldMkLst>
          <pc:docMk/>
          <pc:sldMk cId="1483210331" sldId="1472"/>
        </pc:sldMkLst>
      </pc:sldChg>
      <pc:sldChg chg="modSp add mod modNotes">
        <pc:chgData name="Devin Clementi" userId="a66b1bba-90f9-4053-8f94-5d6fcad9ccd8" providerId="ADAL" clId="{FBC6C233-A9CD-BA43-B035-39B307B40892}" dt="2021-07-08T21:01:37.680" v="243" actId="27636"/>
        <pc:sldMkLst>
          <pc:docMk/>
          <pc:sldMk cId="82156023" sldId="1473"/>
        </pc:sldMkLst>
      </pc:sldChg>
      <pc:sldChg chg="add modNotes">
        <pc:chgData name="Devin Clementi" userId="a66b1bba-90f9-4053-8f94-5d6fcad9ccd8" providerId="ADAL" clId="{FBC6C233-A9CD-BA43-B035-39B307B40892}" dt="2021-07-08T21:00:33.798" v="175"/>
        <pc:sldMkLst>
          <pc:docMk/>
          <pc:sldMk cId="2076140253" sldId="1474"/>
        </pc:sldMkLst>
      </pc:sldChg>
      <pc:sldChg chg="add modNotes">
        <pc:chgData name="Devin Clementi" userId="a66b1bba-90f9-4053-8f94-5d6fcad9ccd8" providerId="ADAL" clId="{FBC6C233-A9CD-BA43-B035-39B307B40892}" dt="2021-07-08T21:00:33.798" v="175"/>
        <pc:sldMkLst>
          <pc:docMk/>
          <pc:sldMk cId="1620520285" sldId="1475"/>
        </pc:sldMkLst>
      </pc:sldChg>
      <pc:sldChg chg="modSp add mod modNotes">
        <pc:chgData name="Devin Clementi" userId="a66b1bba-90f9-4053-8f94-5d6fcad9ccd8" providerId="ADAL" clId="{FBC6C233-A9CD-BA43-B035-39B307B40892}" dt="2021-07-08T21:01:37.809" v="245" actId="27636"/>
        <pc:sldMkLst>
          <pc:docMk/>
          <pc:sldMk cId="1073474756" sldId="1476"/>
        </pc:sldMkLst>
      </pc:sldChg>
      <pc:sldChg chg="modSp add mod modNotes">
        <pc:chgData name="Devin Clementi" userId="a66b1bba-90f9-4053-8f94-5d6fcad9ccd8" providerId="ADAL" clId="{FBC6C233-A9CD-BA43-B035-39B307B40892}" dt="2021-07-08T21:01:37.833" v="246" actId="27636"/>
        <pc:sldMkLst>
          <pc:docMk/>
          <pc:sldMk cId="979021762" sldId="1477"/>
        </pc:sldMkLst>
      </pc:sldChg>
      <pc:sldChg chg="modSp add mod modNotes">
        <pc:chgData name="Devin Clementi" userId="a66b1bba-90f9-4053-8f94-5d6fcad9ccd8" providerId="ADAL" clId="{FBC6C233-A9CD-BA43-B035-39B307B40892}" dt="2021-07-08T21:01:37.895" v="248" actId="27636"/>
        <pc:sldMkLst>
          <pc:docMk/>
          <pc:sldMk cId="252340759" sldId="1478"/>
        </pc:sldMkLst>
      </pc:sldChg>
      <pc:sldChg chg="modSp add mod">
        <pc:chgData name="Devin Clementi" userId="a66b1bba-90f9-4053-8f94-5d6fcad9ccd8" providerId="ADAL" clId="{FBC6C233-A9CD-BA43-B035-39B307B40892}" dt="2021-07-08T21:01:37.991" v="251" actId="27636"/>
        <pc:sldMkLst>
          <pc:docMk/>
          <pc:sldMk cId="720053663" sldId="1479"/>
        </pc:sldMkLst>
      </pc:sldChg>
      <pc:sldChg chg="modSp add mod modNotes">
        <pc:chgData name="Devin Clementi" userId="a66b1bba-90f9-4053-8f94-5d6fcad9ccd8" providerId="ADAL" clId="{FBC6C233-A9CD-BA43-B035-39B307B40892}" dt="2021-07-08T21:01:38.248" v="257" actId="27636"/>
        <pc:sldMkLst>
          <pc:docMk/>
          <pc:sldMk cId="277454149" sldId="1480"/>
        </pc:sldMkLst>
      </pc:sldChg>
      <pc:sldChg chg="add modNotes">
        <pc:chgData name="Devin Clementi" userId="a66b1bba-90f9-4053-8f94-5d6fcad9ccd8" providerId="ADAL" clId="{FBC6C233-A9CD-BA43-B035-39B307B40892}" dt="2021-07-08T21:00:33.798" v="175"/>
        <pc:sldMkLst>
          <pc:docMk/>
          <pc:sldMk cId="89245888" sldId="1481"/>
        </pc:sldMkLst>
      </pc:sldChg>
      <pc:sldChg chg="modSp add mod modNotes">
        <pc:chgData name="Devin Clementi" userId="a66b1bba-90f9-4053-8f94-5d6fcad9ccd8" providerId="ADAL" clId="{FBC6C233-A9CD-BA43-B035-39B307B40892}" dt="2021-07-08T21:01:38.565" v="265" actId="27636"/>
        <pc:sldMkLst>
          <pc:docMk/>
          <pc:sldMk cId="1599174061" sldId="1482"/>
        </pc:sldMkLst>
      </pc:sldChg>
      <pc:sldChg chg="modSp add mod">
        <pc:chgData name="Devin Clementi" userId="a66b1bba-90f9-4053-8f94-5d6fcad9ccd8" providerId="ADAL" clId="{FBC6C233-A9CD-BA43-B035-39B307B40892}" dt="2021-07-08T21:01:39.253" v="280" actId="27636"/>
        <pc:sldMkLst>
          <pc:docMk/>
          <pc:sldMk cId="1128515258" sldId="1483"/>
        </pc:sldMkLst>
      </pc:sldChg>
      <pc:sldChg chg="add">
        <pc:chgData name="Devin Clementi" userId="a66b1bba-90f9-4053-8f94-5d6fcad9ccd8" providerId="ADAL" clId="{FBC6C233-A9CD-BA43-B035-39B307B40892}" dt="2021-07-08T20:58:16.075" v="173"/>
        <pc:sldMkLst>
          <pc:docMk/>
          <pc:sldMk cId="897078443" sldId="1484"/>
        </pc:sldMkLst>
      </pc:sldChg>
      <pc:sldChg chg="add modNotes">
        <pc:chgData name="Devin Clementi" userId="a66b1bba-90f9-4053-8f94-5d6fcad9ccd8" providerId="ADAL" clId="{FBC6C233-A9CD-BA43-B035-39B307B40892}" dt="2021-07-08T21:00:33.798" v="175"/>
        <pc:sldMkLst>
          <pc:docMk/>
          <pc:sldMk cId="2110911666" sldId="1485"/>
        </pc:sldMkLst>
      </pc:sldChg>
      <pc:sldChg chg="add modNotes">
        <pc:chgData name="Devin Clementi" userId="a66b1bba-90f9-4053-8f94-5d6fcad9ccd8" providerId="ADAL" clId="{FBC6C233-A9CD-BA43-B035-39B307B40892}" dt="2021-07-08T21:00:33.798" v="175"/>
        <pc:sldMkLst>
          <pc:docMk/>
          <pc:sldMk cId="1787036724" sldId="1486"/>
        </pc:sldMkLst>
      </pc:sldChg>
      <pc:sldChg chg="modSp add mod modNotes">
        <pc:chgData name="Devin Clementi" userId="a66b1bba-90f9-4053-8f94-5d6fcad9ccd8" providerId="ADAL" clId="{FBC6C233-A9CD-BA43-B035-39B307B40892}" dt="2021-07-08T21:01:39.296" v="281" actId="27636"/>
        <pc:sldMkLst>
          <pc:docMk/>
          <pc:sldMk cId="11961150" sldId="1487"/>
        </pc:sldMkLst>
      </pc:sldChg>
      <pc:sldChg chg="modSp add mod modNotes">
        <pc:chgData name="Devin Clementi" userId="a66b1bba-90f9-4053-8f94-5d6fcad9ccd8" providerId="ADAL" clId="{FBC6C233-A9CD-BA43-B035-39B307B40892}" dt="2021-07-08T21:01:39.324" v="282" actId="27636"/>
        <pc:sldMkLst>
          <pc:docMk/>
          <pc:sldMk cId="1117371332" sldId="1488"/>
        </pc:sldMkLst>
      </pc:sldChg>
      <pc:sldChg chg="modSp add mod">
        <pc:chgData name="Devin Clementi" userId="a66b1bba-90f9-4053-8f94-5d6fcad9ccd8" providerId="ADAL" clId="{FBC6C233-A9CD-BA43-B035-39B307B40892}" dt="2021-07-08T21:01:39.370" v="283" actId="27636"/>
        <pc:sldMkLst>
          <pc:docMk/>
          <pc:sldMk cId="344142431" sldId="1489"/>
        </pc:sldMkLst>
      </pc:sldChg>
      <pc:sldChg chg="add modNotes">
        <pc:chgData name="Devin Clementi" userId="a66b1bba-90f9-4053-8f94-5d6fcad9ccd8" providerId="ADAL" clId="{FBC6C233-A9CD-BA43-B035-39B307B40892}" dt="2021-07-08T21:00:33.798" v="175"/>
        <pc:sldMkLst>
          <pc:docMk/>
          <pc:sldMk cId="223823109" sldId="1490"/>
        </pc:sldMkLst>
      </pc:sldChg>
      <pc:sldChg chg="add modNotes">
        <pc:chgData name="Devin Clementi" userId="a66b1bba-90f9-4053-8f94-5d6fcad9ccd8" providerId="ADAL" clId="{FBC6C233-A9CD-BA43-B035-39B307B40892}" dt="2021-07-08T21:00:33.798" v="175"/>
        <pc:sldMkLst>
          <pc:docMk/>
          <pc:sldMk cId="1562483246" sldId="1491"/>
        </pc:sldMkLst>
      </pc:sldChg>
      <pc:sldChg chg="add">
        <pc:chgData name="Devin Clementi" userId="a66b1bba-90f9-4053-8f94-5d6fcad9ccd8" providerId="ADAL" clId="{FBC6C233-A9CD-BA43-B035-39B307B40892}" dt="2021-07-08T20:58:16.075" v="173"/>
        <pc:sldMkLst>
          <pc:docMk/>
          <pc:sldMk cId="1617654759" sldId="1492"/>
        </pc:sldMkLst>
      </pc:sldChg>
      <pc:sldChg chg="add modNotes">
        <pc:chgData name="Devin Clementi" userId="a66b1bba-90f9-4053-8f94-5d6fcad9ccd8" providerId="ADAL" clId="{FBC6C233-A9CD-BA43-B035-39B307B40892}" dt="2021-07-08T21:00:33.798" v="175"/>
        <pc:sldMkLst>
          <pc:docMk/>
          <pc:sldMk cId="297809312" sldId="1493"/>
        </pc:sldMkLst>
      </pc:sldChg>
      <pc:sldChg chg="add modNotes">
        <pc:chgData name="Devin Clementi" userId="a66b1bba-90f9-4053-8f94-5d6fcad9ccd8" providerId="ADAL" clId="{FBC6C233-A9CD-BA43-B035-39B307B40892}" dt="2021-07-08T21:00:33.798" v="175"/>
        <pc:sldMkLst>
          <pc:docMk/>
          <pc:sldMk cId="1965024116" sldId="1494"/>
        </pc:sldMkLst>
      </pc:sldChg>
      <pc:sldChg chg="modSp add mod">
        <pc:chgData name="Devin Clementi" userId="a66b1bba-90f9-4053-8f94-5d6fcad9ccd8" providerId="ADAL" clId="{FBC6C233-A9CD-BA43-B035-39B307B40892}" dt="2021-07-08T21:01:39.570" v="286" actId="27636"/>
        <pc:sldMkLst>
          <pc:docMk/>
          <pc:sldMk cId="1861053409" sldId="1495"/>
        </pc:sldMkLst>
      </pc:sldChg>
      <pc:sldChg chg="modSp add mod">
        <pc:chgData name="Devin Clementi" userId="a66b1bba-90f9-4053-8f94-5d6fcad9ccd8" providerId="ADAL" clId="{FBC6C233-A9CD-BA43-B035-39B307B40892}" dt="2021-07-08T21:01:39.658" v="288" actId="27636"/>
        <pc:sldMkLst>
          <pc:docMk/>
          <pc:sldMk cId="1240396837" sldId="1496"/>
        </pc:sldMkLst>
      </pc:sldChg>
      <pc:sldChg chg="modSp add mod modNotes">
        <pc:chgData name="Devin Clementi" userId="a66b1bba-90f9-4053-8f94-5d6fcad9ccd8" providerId="ADAL" clId="{FBC6C233-A9CD-BA43-B035-39B307B40892}" dt="2021-07-08T21:01:39.693" v="289" actId="27636"/>
        <pc:sldMkLst>
          <pc:docMk/>
          <pc:sldMk cId="1725878030" sldId="1497"/>
        </pc:sldMkLst>
      </pc:sldChg>
      <pc:sldChg chg="modSp add modNotes">
        <pc:chgData name="Devin Clementi" userId="a66b1bba-90f9-4053-8f94-5d6fcad9ccd8" providerId="ADAL" clId="{FBC6C233-A9CD-BA43-B035-39B307B40892}" dt="2021-07-08T21:00:33.798" v="175"/>
        <pc:sldMkLst>
          <pc:docMk/>
          <pc:sldMk cId="1784893131" sldId="1498"/>
        </pc:sldMkLst>
      </pc:sldChg>
      <pc:sldChg chg="modSp add mod modNotes">
        <pc:chgData name="Devin Clementi" userId="a66b1bba-90f9-4053-8f94-5d6fcad9ccd8" providerId="ADAL" clId="{FBC6C233-A9CD-BA43-B035-39B307B40892}" dt="2021-07-08T21:01:39.983" v="292" actId="27636"/>
        <pc:sldMkLst>
          <pc:docMk/>
          <pc:sldMk cId="2973810020" sldId="1499"/>
        </pc:sldMkLst>
      </pc:sldChg>
      <pc:sldChg chg="modSp add modNotes">
        <pc:chgData name="Devin Clementi" userId="a66b1bba-90f9-4053-8f94-5d6fcad9ccd8" providerId="ADAL" clId="{FBC6C233-A9CD-BA43-B035-39B307B40892}" dt="2021-07-08T21:00:33.798" v="175"/>
        <pc:sldMkLst>
          <pc:docMk/>
          <pc:sldMk cId="3119322113" sldId="1500"/>
        </pc:sldMkLst>
      </pc:sldChg>
      <pc:sldChg chg="modSp add">
        <pc:chgData name="Devin Clementi" userId="a66b1bba-90f9-4053-8f94-5d6fcad9ccd8" providerId="ADAL" clId="{FBC6C233-A9CD-BA43-B035-39B307B40892}" dt="2021-07-08T21:00:33.798" v="175"/>
        <pc:sldMkLst>
          <pc:docMk/>
          <pc:sldMk cId="1528624792" sldId="1501"/>
        </pc:sldMkLst>
      </pc:sldChg>
      <pc:sldChg chg="modSp add mod">
        <pc:chgData name="Devin Clementi" userId="a66b1bba-90f9-4053-8f94-5d6fcad9ccd8" providerId="ADAL" clId="{FBC6C233-A9CD-BA43-B035-39B307B40892}" dt="2021-07-08T21:01:40.069" v="294" actId="27636"/>
        <pc:sldMkLst>
          <pc:docMk/>
          <pc:sldMk cId="3220314998" sldId="1502"/>
        </pc:sldMkLst>
      </pc:sldChg>
      <pc:sldChg chg="modSp add mod">
        <pc:chgData name="Devin Clementi" userId="a66b1bba-90f9-4053-8f94-5d6fcad9ccd8" providerId="ADAL" clId="{FBC6C233-A9CD-BA43-B035-39B307B40892}" dt="2021-07-08T21:01:40.171" v="295" actId="27636"/>
        <pc:sldMkLst>
          <pc:docMk/>
          <pc:sldMk cId="3856590693" sldId="1503"/>
        </pc:sldMkLst>
      </pc:sldChg>
      <pc:sldChg chg="modSp add mod modNotes">
        <pc:chgData name="Devin Clementi" userId="a66b1bba-90f9-4053-8f94-5d6fcad9ccd8" providerId="ADAL" clId="{FBC6C233-A9CD-BA43-B035-39B307B40892}" dt="2021-07-08T21:01:40.208" v="296" actId="27636"/>
        <pc:sldMkLst>
          <pc:docMk/>
          <pc:sldMk cId="2391201349" sldId="1504"/>
        </pc:sldMkLst>
      </pc:sldChg>
      <pc:sldChg chg="add modNotes">
        <pc:chgData name="Devin Clementi" userId="a66b1bba-90f9-4053-8f94-5d6fcad9ccd8" providerId="ADAL" clId="{FBC6C233-A9CD-BA43-B035-39B307B40892}" dt="2021-07-08T21:00:33.798" v="175"/>
        <pc:sldMkLst>
          <pc:docMk/>
          <pc:sldMk cId="2184457582" sldId="1505"/>
        </pc:sldMkLst>
      </pc:sldChg>
      <pc:sldChg chg="modSp add mod">
        <pc:chgData name="Devin Clementi" userId="a66b1bba-90f9-4053-8f94-5d6fcad9ccd8" providerId="ADAL" clId="{FBC6C233-A9CD-BA43-B035-39B307B40892}" dt="2021-07-08T21:01:40.242" v="297" actId="27636"/>
        <pc:sldMkLst>
          <pc:docMk/>
          <pc:sldMk cId="298572490" sldId="1506"/>
        </pc:sldMkLst>
      </pc:sldChg>
      <pc:sldChg chg="add modNotes">
        <pc:chgData name="Devin Clementi" userId="a66b1bba-90f9-4053-8f94-5d6fcad9ccd8" providerId="ADAL" clId="{FBC6C233-A9CD-BA43-B035-39B307B40892}" dt="2021-07-08T21:00:33.798" v="175"/>
        <pc:sldMkLst>
          <pc:docMk/>
          <pc:sldMk cId="3844752236" sldId="1507"/>
        </pc:sldMkLst>
      </pc:sldChg>
      <pc:sldChg chg="add modNotes">
        <pc:chgData name="Devin Clementi" userId="a66b1bba-90f9-4053-8f94-5d6fcad9ccd8" providerId="ADAL" clId="{FBC6C233-A9CD-BA43-B035-39B307B40892}" dt="2021-07-08T21:00:33.798" v="175"/>
        <pc:sldMkLst>
          <pc:docMk/>
          <pc:sldMk cId="3209916154" sldId="1508"/>
        </pc:sldMkLst>
      </pc:sldChg>
      <pc:sldChg chg="modSp add mod modNotes">
        <pc:chgData name="Devin Clementi" userId="a66b1bba-90f9-4053-8f94-5d6fcad9ccd8" providerId="ADAL" clId="{FBC6C233-A9CD-BA43-B035-39B307B40892}" dt="2021-07-08T21:01:40.323" v="298" actId="27636"/>
        <pc:sldMkLst>
          <pc:docMk/>
          <pc:sldMk cId="583208365" sldId="1509"/>
        </pc:sldMkLst>
      </pc:sldChg>
      <pc:sldChg chg="add modNotes">
        <pc:chgData name="Devin Clementi" userId="a66b1bba-90f9-4053-8f94-5d6fcad9ccd8" providerId="ADAL" clId="{FBC6C233-A9CD-BA43-B035-39B307B40892}" dt="2021-07-08T21:00:33.798" v="175"/>
        <pc:sldMkLst>
          <pc:docMk/>
          <pc:sldMk cId="2428324081" sldId="1510"/>
        </pc:sldMkLst>
      </pc:sldChg>
      <pc:sldChg chg="modSp add mod modNotes">
        <pc:chgData name="Devin Clementi" userId="a66b1bba-90f9-4053-8f94-5d6fcad9ccd8" providerId="ADAL" clId="{FBC6C233-A9CD-BA43-B035-39B307B40892}" dt="2021-07-08T21:01:40.367" v="299" actId="27636"/>
        <pc:sldMkLst>
          <pc:docMk/>
          <pc:sldMk cId="2914703812" sldId="1511"/>
        </pc:sldMkLst>
      </pc:sldChg>
      <pc:sldChg chg="add">
        <pc:chgData name="Devin Clementi" userId="a66b1bba-90f9-4053-8f94-5d6fcad9ccd8" providerId="ADAL" clId="{FBC6C233-A9CD-BA43-B035-39B307B40892}" dt="2021-07-08T20:59:27.445" v="174"/>
        <pc:sldMkLst>
          <pc:docMk/>
          <pc:sldMk cId="3463445011" sldId="1512"/>
        </pc:sldMkLst>
      </pc:sldChg>
      <pc:sldChg chg="modSp add mod">
        <pc:chgData name="Devin Clementi" userId="a66b1bba-90f9-4053-8f94-5d6fcad9ccd8" providerId="ADAL" clId="{FBC6C233-A9CD-BA43-B035-39B307B40892}" dt="2021-07-08T21:01:40.425" v="301" actId="27636"/>
        <pc:sldMkLst>
          <pc:docMk/>
          <pc:sldMk cId="2699438748" sldId="1513"/>
        </pc:sldMkLst>
      </pc:sldChg>
      <pc:sldChg chg="modSp new mod">
        <pc:chgData name="Devin Clementi" userId="a66b1bba-90f9-4053-8f94-5d6fcad9ccd8" providerId="ADAL" clId="{FBC6C233-A9CD-BA43-B035-39B307B40892}" dt="2021-07-13T01:11:26.946" v="681" actId="120"/>
        <pc:sldMkLst>
          <pc:docMk/>
          <pc:sldMk cId="1270463556" sldId="1514"/>
        </pc:sldMkLst>
      </pc:sldChg>
      <pc:sldChg chg="new del">
        <pc:chgData name="Devin Clementi" userId="a66b1bba-90f9-4053-8f94-5d6fcad9ccd8" providerId="ADAL" clId="{FBC6C233-A9CD-BA43-B035-39B307B40892}" dt="2021-07-13T01:12:08.482" v="684" actId="2696"/>
        <pc:sldMkLst>
          <pc:docMk/>
          <pc:sldMk cId="3776273905" sldId="1515"/>
        </pc:sldMkLst>
      </pc:sldChg>
      <pc:sldChg chg="addSp delSp modSp new mod">
        <pc:chgData name="Devin Clementi" userId="a66b1bba-90f9-4053-8f94-5d6fcad9ccd8" providerId="ADAL" clId="{FBC6C233-A9CD-BA43-B035-39B307B40892}" dt="2021-07-16T06:14:23.318" v="11948" actId="27636"/>
        <pc:sldMkLst>
          <pc:docMk/>
          <pc:sldMk cId="1300912577" sldId="1516"/>
        </pc:sldMkLst>
      </pc:sldChg>
      <pc:sldChg chg="addSp delSp modSp add mod">
        <pc:chgData name="Devin Clementi" userId="a66b1bba-90f9-4053-8f94-5d6fcad9ccd8" providerId="ADAL" clId="{FBC6C233-A9CD-BA43-B035-39B307B40892}" dt="2021-07-13T02:22:46.606" v="3812" actId="403"/>
        <pc:sldMkLst>
          <pc:docMk/>
          <pc:sldMk cId="3670358562" sldId="1517"/>
        </pc:sldMkLst>
      </pc:sldChg>
      <pc:sldChg chg="addSp delSp modSp add mod">
        <pc:chgData name="Devin Clementi" userId="a66b1bba-90f9-4053-8f94-5d6fcad9ccd8" providerId="ADAL" clId="{FBC6C233-A9CD-BA43-B035-39B307B40892}" dt="2021-07-13T05:27:27.132" v="5908" actId="20577"/>
        <pc:sldMkLst>
          <pc:docMk/>
          <pc:sldMk cId="3582862402" sldId="1518"/>
        </pc:sldMkLst>
      </pc:sldChg>
      <pc:sldChg chg="addSp delSp modSp add mod setBg">
        <pc:chgData name="Devin Clementi" userId="a66b1bba-90f9-4053-8f94-5d6fcad9ccd8" providerId="ADAL" clId="{FBC6C233-A9CD-BA43-B035-39B307B40892}" dt="2021-07-13T01:56:56.080" v="3099" actId="403"/>
        <pc:sldMkLst>
          <pc:docMk/>
          <pc:sldMk cId="2368993792" sldId="1519"/>
        </pc:sldMkLst>
      </pc:sldChg>
      <pc:sldChg chg="addSp modSp new mod">
        <pc:chgData name="Devin Clementi" userId="a66b1bba-90f9-4053-8f94-5d6fcad9ccd8" providerId="ADAL" clId="{FBC6C233-A9CD-BA43-B035-39B307B40892}" dt="2021-07-16T06:22:22.915" v="12460" actId="20577"/>
        <pc:sldMkLst>
          <pc:docMk/>
          <pc:sldMk cId="63547228" sldId="1520"/>
        </pc:sldMkLst>
      </pc:sldChg>
      <pc:sldChg chg="delSp add del setBg delDesignElem">
        <pc:chgData name="Devin Clementi" userId="a66b1bba-90f9-4053-8f94-5d6fcad9ccd8" providerId="ADAL" clId="{FBC6C233-A9CD-BA43-B035-39B307B40892}" dt="2021-07-13T02:01:09.821" v="3146" actId="2696"/>
        <pc:sldMkLst>
          <pc:docMk/>
          <pc:sldMk cId="502858754" sldId="1520"/>
        </pc:sldMkLst>
      </pc:sldChg>
      <pc:sldChg chg="modSp new mod">
        <pc:chgData name="Devin Clementi" userId="a66b1bba-90f9-4053-8f94-5d6fcad9ccd8" providerId="ADAL" clId="{FBC6C233-A9CD-BA43-B035-39B307B40892}" dt="2021-07-13T02:17:55.803" v="3487" actId="1035"/>
        <pc:sldMkLst>
          <pc:docMk/>
          <pc:sldMk cId="4063098414" sldId="1521"/>
        </pc:sldMkLst>
      </pc:sldChg>
      <pc:sldChg chg="modSp new mod">
        <pc:chgData name="Devin Clementi" userId="a66b1bba-90f9-4053-8f94-5d6fcad9ccd8" providerId="ADAL" clId="{FBC6C233-A9CD-BA43-B035-39B307B40892}" dt="2021-07-13T02:27:07.330" v="3909" actId="13926"/>
        <pc:sldMkLst>
          <pc:docMk/>
          <pc:sldMk cId="330408939" sldId="1522"/>
        </pc:sldMkLst>
      </pc:sldChg>
      <pc:sldChg chg="addSp modSp new mod">
        <pc:chgData name="Devin Clementi" userId="a66b1bba-90f9-4053-8f94-5d6fcad9ccd8" providerId="ADAL" clId="{FBC6C233-A9CD-BA43-B035-39B307B40892}" dt="2021-07-13T03:22:44.546" v="4055" actId="403"/>
        <pc:sldMkLst>
          <pc:docMk/>
          <pc:sldMk cId="3336300433" sldId="1523"/>
        </pc:sldMkLst>
      </pc:sldChg>
      <pc:sldChg chg="addSp delSp modSp new mod ord setBg">
        <pc:chgData name="Devin Clementi" userId="a66b1bba-90f9-4053-8f94-5d6fcad9ccd8" providerId="ADAL" clId="{FBC6C233-A9CD-BA43-B035-39B307B40892}" dt="2021-07-16T05:58:47.947" v="11776" actId="27636"/>
        <pc:sldMkLst>
          <pc:docMk/>
          <pc:sldMk cId="2957140375" sldId="1524"/>
        </pc:sldMkLst>
      </pc:sldChg>
      <pc:sldChg chg="addSp modSp new mod setBg">
        <pc:chgData name="Devin Clementi" userId="a66b1bba-90f9-4053-8f94-5d6fcad9ccd8" providerId="ADAL" clId="{FBC6C233-A9CD-BA43-B035-39B307B40892}" dt="2021-07-16T06:07:23.215" v="11801" actId="404"/>
        <pc:sldMkLst>
          <pc:docMk/>
          <pc:sldMk cId="1591265415" sldId="1525"/>
        </pc:sldMkLst>
      </pc:sldChg>
      <pc:sldChg chg="modSp new mod">
        <pc:chgData name="Devin Clementi" userId="a66b1bba-90f9-4053-8f94-5d6fcad9ccd8" providerId="ADAL" clId="{FBC6C233-A9CD-BA43-B035-39B307B40892}" dt="2021-07-16T06:02:20.627" v="11799" actId="20577"/>
        <pc:sldMkLst>
          <pc:docMk/>
          <pc:sldMk cId="1772595571" sldId="1526"/>
        </pc:sldMkLst>
      </pc:sldChg>
      <pc:sldChg chg="addSp delSp modSp new mod">
        <pc:chgData name="Devin Clementi" userId="a66b1bba-90f9-4053-8f94-5d6fcad9ccd8" providerId="ADAL" clId="{FBC6C233-A9CD-BA43-B035-39B307B40892}" dt="2021-07-16T05:53:55.161" v="11772" actId="403"/>
        <pc:sldMkLst>
          <pc:docMk/>
          <pc:sldMk cId="237194589" sldId="1527"/>
        </pc:sldMkLst>
      </pc:sldChg>
      <pc:sldChg chg="modSp new mod">
        <pc:chgData name="Devin Clementi" userId="a66b1bba-90f9-4053-8f94-5d6fcad9ccd8" providerId="ADAL" clId="{FBC6C233-A9CD-BA43-B035-39B307B40892}" dt="2021-07-13T05:59:35.239" v="7723" actId="20577"/>
        <pc:sldMkLst>
          <pc:docMk/>
          <pc:sldMk cId="355886760" sldId="1528"/>
        </pc:sldMkLst>
      </pc:sldChg>
      <pc:sldChg chg="addSp delSp modSp new mod">
        <pc:chgData name="Devin Clementi" userId="a66b1bba-90f9-4053-8f94-5d6fcad9ccd8" providerId="ADAL" clId="{FBC6C233-A9CD-BA43-B035-39B307B40892}" dt="2021-07-18T21:16:20.008" v="13244" actId="948"/>
        <pc:sldMkLst>
          <pc:docMk/>
          <pc:sldMk cId="4107063469" sldId="1529"/>
        </pc:sldMkLst>
      </pc:sldChg>
      <pc:sldChg chg="delSp modSp add mod setBg delDesignElem">
        <pc:chgData name="Devin Clementi" userId="a66b1bba-90f9-4053-8f94-5d6fcad9ccd8" providerId="ADAL" clId="{FBC6C233-A9CD-BA43-B035-39B307B40892}" dt="2021-07-16T06:12:13.143" v="11930" actId="20577"/>
        <pc:sldMkLst>
          <pc:docMk/>
          <pc:sldMk cId="2360899874" sldId="1530"/>
        </pc:sldMkLst>
      </pc:sldChg>
      <pc:sldChg chg="delSp add del setBg delDesignElem">
        <pc:chgData name="Devin Clementi" userId="a66b1bba-90f9-4053-8f94-5d6fcad9ccd8" providerId="ADAL" clId="{FBC6C233-A9CD-BA43-B035-39B307B40892}" dt="2021-07-16T05:23:58.489" v="10076" actId="2696"/>
        <pc:sldMkLst>
          <pc:docMk/>
          <pc:sldMk cId="3027355709" sldId="1530"/>
        </pc:sldMkLst>
      </pc:sldChg>
      <pc:sldChg chg="add">
        <pc:chgData name="Devin Clementi" userId="a66b1bba-90f9-4053-8f94-5d6fcad9ccd8" providerId="ADAL" clId="{FBC6C233-A9CD-BA43-B035-39B307B40892}" dt="2021-07-16T05:51:52.656" v="11562"/>
        <pc:sldMkLst>
          <pc:docMk/>
          <pc:sldMk cId="2672647775" sldId="1531"/>
        </pc:sldMkLst>
      </pc:sldChg>
      <pc:sldMasterChg chg="modSldLayout">
        <pc:chgData name="Devin Clementi" userId="a66b1bba-90f9-4053-8f94-5d6fcad9ccd8" providerId="ADAL" clId="{FBC6C233-A9CD-BA43-B035-39B307B40892}" dt="2021-07-08T20:16:53.049" v="41" actId="14100"/>
        <pc:sldMasterMkLst>
          <pc:docMk/>
          <pc:sldMasterMk cId="3679013362" sldId="2147485455"/>
        </pc:sldMasterMkLst>
        <pc:sldLayoutChg chg="modSp mod">
          <pc:chgData name="Devin Clementi" userId="a66b1bba-90f9-4053-8f94-5d6fcad9ccd8" providerId="ADAL" clId="{FBC6C233-A9CD-BA43-B035-39B307B40892}" dt="2021-07-08T20:16:53.049" v="41" actId="14100"/>
          <pc:sldLayoutMkLst>
            <pc:docMk/>
            <pc:sldMasterMk cId="3679013362" sldId="2147485455"/>
            <pc:sldLayoutMk cId="4201325183" sldId="2147485463"/>
          </pc:sldLayoutMkLst>
        </pc:sldLayoutChg>
      </pc:sldMasterChg>
      <pc:sldMasterChg chg="delSldLayout modSldLayout">
        <pc:chgData name="Devin Clementi" userId="a66b1bba-90f9-4053-8f94-5d6fcad9ccd8" providerId="ADAL" clId="{FBC6C233-A9CD-BA43-B035-39B307B40892}" dt="2021-07-13T01:19:46.049" v="1242"/>
        <pc:sldMasterMkLst>
          <pc:docMk/>
          <pc:sldMasterMk cId="505408254" sldId="2147485507"/>
        </pc:sldMasterMkLst>
        <pc:sldLayoutChg chg="del">
          <pc:chgData name="Devin Clementi" userId="a66b1bba-90f9-4053-8f94-5d6fcad9ccd8" providerId="ADAL" clId="{FBC6C233-A9CD-BA43-B035-39B307B40892}" dt="2021-07-13T01:18:34.147" v="1231" actId="2696"/>
          <pc:sldLayoutMkLst>
            <pc:docMk/>
            <pc:sldMasterMk cId="505408254" sldId="2147485507"/>
            <pc:sldLayoutMk cId="2179372381" sldId="2147485510"/>
          </pc:sldLayoutMkLst>
        </pc:sldLayoutChg>
        <pc:sldLayoutChg chg="del">
          <pc:chgData name="Devin Clementi" userId="a66b1bba-90f9-4053-8f94-5d6fcad9ccd8" providerId="ADAL" clId="{FBC6C233-A9CD-BA43-B035-39B307B40892}" dt="2021-07-13T01:18:38.493" v="1232" actId="2696"/>
          <pc:sldLayoutMkLst>
            <pc:docMk/>
            <pc:sldMasterMk cId="505408254" sldId="2147485507"/>
            <pc:sldLayoutMk cId="3908893947" sldId="2147485512"/>
          </pc:sldLayoutMkLst>
        </pc:sldLayoutChg>
        <pc:sldLayoutChg chg="del">
          <pc:chgData name="Devin Clementi" userId="a66b1bba-90f9-4053-8f94-5d6fcad9ccd8" providerId="ADAL" clId="{FBC6C233-A9CD-BA43-B035-39B307B40892}" dt="2021-07-13T01:18:47.266" v="1233" actId="2696"/>
          <pc:sldLayoutMkLst>
            <pc:docMk/>
            <pc:sldMasterMk cId="505408254" sldId="2147485507"/>
            <pc:sldLayoutMk cId="2285236460" sldId="2147485515"/>
          </pc:sldLayoutMkLst>
        </pc:sldLayoutChg>
        <pc:sldLayoutChg chg="del">
          <pc:chgData name="Devin Clementi" userId="a66b1bba-90f9-4053-8f94-5d6fcad9ccd8" providerId="ADAL" clId="{FBC6C233-A9CD-BA43-B035-39B307B40892}" dt="2021-07-13T01:18:48.305" v="1234" actId="2696"/>
          <pc:sldLayoutMkLst>
            <pc:docMk/>
            <pc:sldMasterMk cId="505408254" sldId="2147485507"/>
            <pc:sldLayoutMk cId="2654031618" sldId="2147485516"/>
          </pc:sldLayoutMkLst>
        </pc:sldLayoutChg>
        <pc:sldLayoutChg chg="del">
          <pc:chgData name="Devin Clementi" userId="a66b1bba-90f9-4053-8f94-5d6fcad9ccd8" providerId="ADAL" clId="{FBC6C233-A9CD-BA43-B035-39B307B40892}" dt="2021-07-13T01:18:49.618" v="1235" actId="2696"/>
          <pc:sldLayoutMkLst>
            <pc:docMk/>
            <pc:sldMasterMk cId="505408254" sldId="2147485507"/>
            <pc:sldLayoutMk cId="1133792362" sldId="2147485517"/>
          </pc:sldLayoutMkLst>
        </pc:sldLayoutChg>
        <pc:sldLayoutChg chg="del">
          <pc:chgData name="Devin Clementi" userId="a66b1bba-90f9-4053-8f94-5d6fcad9ccd8" providerId="ADAL" clId="{FBC6C233-A9CD-BA43-B035-39B307B40892}" dt="2021-07-13T01:18:50.413" v="1236" actId="2696"/>
          <pc:sldLayoutMkLst>
            <pc:docMk/>
            <pc:sldMasterMk cId="505408254" sldId="2147485507"/>
            <pc:sldLayoutMk cId="2211827208" sldId="2147485518"/>
          </pc:sldLayoutMkLst>
        </pc:sldLayoutChg>
        <pc:sldLayoutChg chg="addSp delSp modSp mod">
          <pc:chgData name="Devin Clementi" userId="a66b1bba-90f9-4053-8f94-5d6fcad9ccd8" providerId="ADAL" clId="{FBC6C233-A9CD-BA43-B035-39B307B40892}" dt="2021-07-13T01:16:46.720" v="1230"/>
          <pc:sldLayoutMkLst>
            <pc:docMk/>
            <pc:sldMasterMk cId="505408254" sldId="2147485507"/>
            <pc:sldLayoutMk cId="541714599" sldId="2147485519"/>
          </pc:sldLayoutMkLst>
        </pc:sldLayoutChg>
        <pc:sldLayoutChg chg="addSp delSp modSp mod">
          <pc:chgData name="Devin Clementi" userId="a66b1bba-90f9-4053-8f94-5d6fcad9ccd8" providerId="ADAL" clId="{FBC6C233-A9CD-BA43-B035-39B307B40892}" dt="2021-07-13T01:19:32.036" v="1238"/>
          <pc:sldLayoutMkLst>
            <pc:docMk/>
            <pc:sldMasterMk cId="505408254" sldId="2147485507"/>
            <pc:sldLayoutMk cId="1778769511" sldId="2147485521"/>
          </pc:sldLayoutMkLst>
        </pc:sldLayoutChg>
        <pc:sldLayoutChg chg="addSp delSp modSp mod">
          <pc:chgData name="Devin Clementi" userId="a66b1bba-90f9-4053-8f94-5d6fcad9ccd8" providerId="ADAL" clId="{FBC6C233-A9CD-BA43-B035-39B307B40892}" dt="2021-07-13T01:19:38.040" v="1240"/>
          <pc:sldLayoutMkLst>
            <pc:docMk/>
            <pc:sldMasterMk cId="505408254" sldId="2147485507"/>
            <pc:sldLayoutMk cId="562664859" sldId="2147485522"/>
          </pc:sldLayoutMkLst>
        </pc:sldLayoutChg>
        <pc:sldLayoutChg chg="addSp delSp modSp mod">
          <pc:chgData name="Devin Clementi" userId="a66b1bba-90f9-4053-8f94-5d6fcad9ccd8" providerId="ADAL" clId="{FBC6C233-A9CD-BA43-B035-39B307B40892}" dt="2021-07-13T01:19:46.049" v="1242"/>
          <pc:sldLayoutMkLst>
            <pc:docMk/>
            <pc:sldMasterMk cId="505408254" sldId="2147485507"/>
            <pc:sldLayoutMk cId="1372319788" sldId="2147485523"/>
          </pc:sldLayoutMkLst>
        </pc:sldLayoutChg>
      </pc:sldMasterChg>
    </pc:docChg>
  </pc:docChgLst>
  <pc:docChgLst>
    <pc:chgData name="Devin Clementi" userId="a66b1bba-90f9-4053-8f94-5d6fcad9ccd8" providerId="ADAL" clId="{277468C9-B66D-3D4B-98A4-997B70F4DE44}"/>
    <pc:docChg chg="undo custSel addSld delSld modSld sldOrd">
      <pc:chgData name="Devin Clementi" userId="a66b1bba-90f9-4053-8f94-5d6fcad9ccd8" providerId="ADAL" clId="{277468C9-B66D-3D4B-98A4-997B70F4DE44}" dt="2021-07-21T11:10:20.378" v="7800" actId="404"/>
      <pc:docMkLst>
        <pc:docMk/>
      </pc:docMkLst>
      <pc:sldChg chg="del">
        <pc:chgData name="Devin Clementi" userId="a66b1bba-90f9-4053-8f94-5d6fcad9ccd8" providerId="ADAL" clId="{277468C9-B66D-3D4B-98A4-997B70F4DE44}" dt="2021-07-18T21:19:51.192" v="2" actId="2696"/>
        <pc:sldMkLst>
          <pc:docMk/>
          <pc:sldMk cId="1939106925" sldId="260"/>
        </pc:sldMkLst>
      </pc:sldChg>
      <pc:sldChg chg="del">
        <pc:chgData name="Devin Clementi" userId="a66b1bba-90f9-4053-8f94-5d6fcad9ccd8" providerId="ADAL" clId="{277468C9-B66D-3D4B-98A4-997B70F4DE44}" dt="2021-07-18T21:19:51.192" v="2" actId="2696"/>
        <pc:sldMkLst>
          <pc:docMk/>
          <pc:sldMk cId="3462971265" sldId="267"/>
        </pc:sldMkLst>
      </pc:sldChg>
      <pc:sldChg chg="del">
        <pc:chgData name="Devin Clementi" userId="a66b1bba-90f9-4053-8f94-5d6fcad9ccd8" providerId="ADAL" clId="{277468C9-B66D-3D4B-98A4-997B70F4DE44}" dt="2021-07-18T21:19:51.192" v="2" actId="2696"/>
        <pc:sldMkLst>
          <pc:docMk/>
          <pc:sldMk cId="2098597923" sldId="323"/>
        </pc:sldMkLst>
      </pc:sldChg>
      <pc:sldChg chg="del">
        <pc:chgData name="Devin Clementi" userId="a66b1bba-90f9-4053-8f94-5d6fcad9ccd8" providerId="ADAL" clId="{277468C9-B66D-3D4B-98A4-997B70F4DE44}" dt="2021-07-18T21:19:51.192" v="2" actId="2696"/>
        <pc:sldMkLst>
          <pc:docMk/>
          <pc:sldMk cId="936133199" sldId="522"/>
        </pc:sldMkLst>
      </pc:sldChg>
      <pc:sldChg chg="del">
        <pc:chgData name="Devin Clementi" userId="a66b1bba-90f9-4053-8f94-5d6fcad9ccd8" providerId="ADAL" clId="{277468C9-B66D-3D4B-98A4-997B70F4DE44}" dt="2021-07-18T21:19:51.192" v="2" actId="2696"/>
        <pc:sldMkLst>
          <pc:docMk/>
          <pc:sldMk cId="1770380797" sldId="566"/>
        </pc:sldMkLst>
      </pc:sldChg>
      <pc:sldChg chg="del">
        <pc:chgData name="Devin Clementi" userId="a66b1bba-90f9-4053-8f94-5d6fcad9ccd8" providerId="ADAL" clId="{277468C9-B66D-3D4B-98A4-997B70F4DE44}" dt="2021-07-18T21:19:51.192" v="2" actId="2696"/>
        <pc:sldMkLst>
          <pc:docMk/>
          <pc:sldMk cId="3482235422" sldId="567"/>
        </pc:sldMkLst>
      </pc:sldChg>
      <pc:sldChg chg="del">
        <pc:chgData name="Devin Clementi" userId="a66b1bba-90f9-4053-8f94-5d6fcad9ccd8" providerId="ADAL" clId="{277468C9-B66D-3D4B-98A4-997B70F4DE44}" dt="2021-07-18T21:19:51.192" v="2" actId="2696"/>
        <pc:sldMkLst>
          <pc:docMk/>
          <pc:sldMk cId="2263641318" sldId="568"/>
        </pc:sldMkLst>
      </pc:sldChg>
      <pc:sldChg chg="del">
        <pc:chgData name="Devin Clementi" userId="a66b1bba-90f9-4053-8f94-5d6fcad9ccd8" providerId="ADAL" clId="{277468C9-B66D-3D4B-98A4-997B70F4DE44}" dt="2021-07-18T21:19:51.192" v="2" actId="2696"/>
        <pc:sldMkLst>
          <pc:docMk/>
          <pc:sldMk cId="1512867815" sldId="569"/>
        </pc:sldMkLst>
      </pc:sldChg>
      <pc:sldChg chg="del">
        <pc:chgData name="Devin Clementi" userId="a66b1bba-90f9-4053-8f94-5d6fcad9ccd8" providerId="ADAL" clId="{277468C9-B66D-3D4B-98A4-997B70F4DE44}" dt="2021-07-18T21:19:51.192" v="2" actId="2696"/>
        <pc:sldMkLst>
          <pc:docMk/>
          <pc:sldMk cId="442392568" sldId="570"/>
        </pc:sldMkLst>
      </pc:sldChg>
      <pc:sldChg chg="del">
        <pc:chgData name="Devin Clementi" userId="a66b1bba-90f9-4053-8f94-5d6fcad9ccd8" providerId="ADAL" clId="{277468C9-B66D-3D4B-98A4-997B70F4DE44}" dt="2021-07-18T21:19:51.192" v="2" actId="2696"/>
        <pc:sldMkLst>
          <pc:docMk/>
          <pc:sldMk cId="1633695382" sldId="571"/>
        </pc:sldMkLst>
      </pc:sldChg>
      <pc:sldChg chg="del">
        <pc:chgData name="Devin Clementi" userId="a66b1bba-90f9-4053-8f94-5d6fcad9ccd8" providerId="ADAL" clId="{277468C9-B66D-3D4B-98A4-997B70F4DE44}" dt="2021-07-18T21:19:51.192" v="2" actId="2696"/>
        <pc:sldMkLst>
          <pc:docMk/>
          <pc:sldMk cId="3459988424" sldId="572"/>
        </pc:sldMkLst>
      </pc:sldChg>
      <pc:sldChg chg="del">
        <pc:chgData name="Devin Clementi" userId="a66b1bba-90f9-4053-8f94-5d6fcad9ccd8" providerId="ADAL" clId="{277468C9-B66D-3D4B-98A4-997B70F4DE44}" dt="2021-07-18T21:19:51.192" v="2" actId="2696"/>
        <pc:sldMkLst>
          <pc:docMk/>
          <pc:sldMk cId="385404521" sldId="578"/>
        </pc:sldMkLst>
      </pc:sldChg>
      <pc:sldChg chg="del">
        <pc:chgData name="Devin Clementi" userId="a66b1bba-90f9-4053-8f94-5d6fcad9ccd8" providerId="ADAL" clId="{277468C9-B66D-3D4B-98A4-997B70F4DE44}" dt="2021-07-18T21:19:51.192" v="2" actId="2696"/>
        <pc:sldMkLst>
          <pc:docMk/>
          <pc:sldMk cId="1402636801" sldId="579"/>
        </pc:sldMkLst>
      </pc:sldChg>
      <pc:sldChg chg="del">
        <pc:chgData name="Devin Clementi" userId="a66b1bba-90f9-4053-8f94-5d6fcad9ccd8" providerId="ADAL" clId="{277468C9-B66D-3D4B-98A4-997B70F4DE44}" dt="2021-07-18T21:19:51.192" v="2" actId="2696"/>
        <pc:sldMkLst>
          <pc:docMk/>
          <pc:sldMk cId="2283641818" sldId="581"/>
        </pc:sldMkLst>
      </pc:sldChg>
      <pc:sldChg chg="del">
        <pc:chgData name="Devin Clementi" userId="a66b1bba-90f9-4053-8f94-5d6fcad9ccd8" providerId="ADAL" clId="{277468C9-B66D-3D4B-98A4-997B70F4DE44}" dt="2021-07-18T21:19:51.192" v="2" actId="2696"/>
        <pc:sldMkLst>
          <pc:docMk/>
          <pc:sldMk cId="1218075550" sldId="1028"/>
        </pc:sldMkLst>
      </pc:sldChg>
      <pc:sldChg chg="del">
        <pc:chgData name="Devin Clementi" userId="a66b1bba-90f9-4053-8f94-5d6fcad9ccd8" providerId="ADAL" clId="{277468C9-B66D-3D4B-98A4-997B70F4DE44}" dt="2021-07-18T21:19:51.192" v="2" actId="2696"/>
        <pc:sldMkLst>
          <pc:docMk/>
          <pc:sldMk cId="1550537183" sldId="1029"/>
        </pc:sldMkLst>
      </pc:sldChg>
      <pc:sldChg chg="del">
        <pc:chgData name="Devin Clementi" userId="a66b1bba-90f9-4053-8f94-5d6fcad9ccd8" providerId="ADAL" clId="{277468C9-B66D-3D4B-98A4-997B70F4DE44}" dt="2021-07-18T21:19:51.192" v="2" actId="2696"/>
        <pc:sldMkLst>
          <pc:docMk/>
          <pc:sldMk cId="1138065021" sldId="1031"/>
        </pc:sldMkLst>
      </pc:sldChg>
      <pc:sldChg chg="del">
        <pc:chgData name="Devin Clementi" userId="a66b1bba-90f9-4053-8f94-5d6fcad9ccd8" providerId="ADAL" clId="{277468C9-B66D-3D4B-98A4-997B70F4DE44}" dt="2021-07-18T21:19:51.192" v="2" actId="2696"/>
        <pc:sldMkLst>
          <pc:docMk/>
          <pc:sldMk cId="342843664" sldId="1032"/>
        </pc:sldMkLst>
      </pc:sldChg>
      <pc:sldChg chg="del">
        <pc:chgData name="Devin Clementi" userId="a66b1bba-90f9-4053-8f94-5d6fcad9ccd8" providerId="ADAL" clId="{277468C9-B66D-3D4B-98A4-997B70F4DE44}" dt="2021-07-18T21:19:51.192" v="2" actId="2696"/>
        <pc:sldMkLst>
          <pc:docMk/>
          <pc:sldMk cId="2043399039" sldId="1034"/>
        </pc:sldMkLst>
      </pc:sldChg>
      <pc:sldChg chg="del">
        <pc:chgData name="Devin Clementi" userId="a66b1bba-90f9-4053-8f94-5d6fcad9ccd8" providerId="ADAL" clId="{277468C9-B66D-3D4B-98A4-997B70F4DE44}" dt="2021-07-18T21:19:51.192" v="2" actId="2696"/>
        <pc:sldMkLst>
          <pc:docMk/>
          <pc:sldMk cId="4177786929" sldId="1035"/>
        </pc:sldMkLst>
      </pc:sldChg>
      <pc:sldChg chg="del">
        <pc:chgData name="Devin Clementi" userId="a66b1bba-90f9-4053-8f94-5d6fcad9ccd8" providerId="ADAL" clId="{277468C9-B66D-3D4B-98A4-997B70F4DE44}" dt="2021-07-18T21:19:51.192" v="2" actId="2696"/>
        <pc:sldMkLst>
          <pc:docMk/>
          <pc:sldMk cId="133108712" sldId="1037"/>
        </pc:sldMkLst>
      </pc:sldChg>
      <pc:sldChg chg="del">
        <pc:chgData name="Devin Clementi" userId="a66b1bba-90f9-4053-8f94-5d6fcad9ccd8" providerId="ADAL" clId="{277468C9-B66D-3D4B-98A4-997B70F4DE44}" dt="2021-07-18T21:19:51.192" v="2" actId="2696"/>
        <pc:sldMkLst>
          <pc:docMk/>
          <pc:sldMk cId="2171539666" sldId="1038"/>
        </pc:sldMkLst>
      </pc:sldChg>
      <pc:sldChg chg="del">
        <pc:chgData name="Devin Clementi" userId="a66b1bba-90f9-4053-8f94-5d6fcad9ccd8" providerId="ADAL" clId="{277468C9-B66D-3D4B-98A4-997B70F4DE44}" dt="2021-07-18T21:19:51.192" v="2" actId="2696"/>
        <pc:sldMkLst>
          <pc:docMk/>
          <pc:sldMk cId="328927024" sldId="1039"/>
        </pc:sldMkLst>
      </pc:sldChg>
      <pc:sldChg chg="del">
        <pc:chgData name="Devin Clementi" userId="a66b1bba-90f9-4053-8f94-5d6fcad9ccd8" providerId="ADAL" clId="{277468C9-B66D-3D4B-98A4-997B70F4DE44}" dt="2021-07-18T21:19:51.192" v="2" actId="2696"/>
        <pc:sldMkLst>
          <pc:docMk/>
          <pc:sldMk cId="1959360706" sldId="1051"/>
        </pc:sldMkLst>
      </pc:sldChg>
      <pc:sldChg chg="del">
        <pc:chgData name="Devin Clementi" userId="a66b1bba-90f9-4053-8f94-5d6fcad9ccd8" providerId="ADAL" clId="{277468C9-B66D-3D4B-98A4-997B70F4DE44}" dt="2021-07-18T21:19:51.192" v="2" actId="2696"/>
        <pc:sldMkLst>
          <pc:docMk/>
          <pc:sldMk cId="3512024627" sldId="1052"/>
        </pc:sldMkLst>
      </pc:sldChg>
      <pc:sldChg chg="del">
        <pc:chgData name="Devin Clementi" userId="a66b1bba-90f9-4053-8f94-5d6fcad9ccd8" providerId="ADAL" clId="{277468C9-B66D-3D4B-98A4-997B70F4DE44}" dt="2021-07-18T21:19:51.192" v="2" actId="2696"/>
        <pc:sldMkLst>
          <pc:docMk/>
          <pc:sldMk cId="3012174381" sldId="1054"/>
        </pc:sldMkLst>
      </pc:sldChg>
      <pc:sldChg chg="del">
        <pc:chgData name="Devin Clementi" userId="a66b1bba-90f9-4053-8f94-5d6fcad9ccd8" providerId="ADAL" clId="{277468C9-B66D-3D4B-98A4-997B70F4DE44}" dt="2021-07-18T21:19:51.192" v="2" actId="2696"/>
        <pc:sldMkLst>
          <pc:docMk/>
          <pc:sldMk cId="1377208689" sldId="1060"/>
        </pc:sldMkLst>
      </pc:sldChg>
      <pc:sldChg chg="del">
        <pc:chgData name="Devin Clementi" userId="a66b1bba-90f9-4053-8f94-5d6fcad9ccd8" providerId="ADAL" clId="{277468C9-B66D-3D4B-98A4-997B70F4DE44}" dt="2021-07-18T21:19:51.192" v="2" actId="2696"/>
        <pc:sldMkLst>
          <pc:docMk/>
          <pc:sldMk cId="2654946682" sldId="1064"/>
        </pc:sldMkLst>
      </pc:sldChg>
      <pc:sldChg chg="del">
        <pc:chgData name="Devin Clementi" userId="a66b1bba-90f9-4053-8f94-5d6fcad9ccd8" providerId="ADAL" clId="{277468C9-B66D-3D4B-98A4-997B70F4DE44}" dt="2021-07-18T21:19:51.192" v="2" actId="2696"/>
        <pc:sldMkLst>
          <pc:docMk/>
          <pc:sldMk cId="2533887112" sldId="1086"/>
        </pc:sldMkLst>
      </pc:sldChg>
      <pc:sldChg chg="del">
        <pc:chgData name="Devin Clementi" userId="a66b1bba-90f9-4053-8f94-5d6fcad9ccd8" providerId="ADAL" clId="{277468C9-B66D-3D4B-98A4-997B70F4DE44}" dt="2021-07-18T21:19:51.192" v="2" actId="2696"/>
        <pc:sldMkLst>
          <pc:docMk/>
          <pc:sldMk cId="1620608929" sldId="1098"/>
        </pc:sldMkLst>
      </pc:sldChg>
      <pc:sldChg chg="del">
        <pc:chgData name="Devin Clementi" userId="a66b1bba-90f9-4053-8f94-5d6fcad9ccd8" providerId="ADAL" clId="{277468C9-B66D-3D4B-98A4-997B70F4DE44}" dt="2021-07-18T21:19:51.192" v="2" actId="2696"/>
        <pc:sldMkLst>
          <pc:docMk/>
          <pc:sldMk cId="771155662" sldId="1099"/>
        </pc:sldMkLst>
      </pc:sldChg>
      <pc:sldChg chg="del">
        <pc:chgData name="Devin Clementi" userId="a66b1bba-90f9-4053-8f94-5d6fcad9ccd8" providerId="ADAL" clId="{277468C9-B66D-3D4B-98A4-997B70F4DE44}" dt="2021-07-18T21:19:51.192" v="2" actId="2696"/>
        <pc:sldMkLst>
          <pc:docMk/>
          <pc:sldMk cId="329133270" sldId="1105"/>
        </pc:sldMkLst>
      </pc:sldChg>
      <pc:sldChg chg="del">
        <pc:chgData name="Devin Clementi" userId="a66b1bba-90f9-4053-8f94-5d6fcad9ccd8" providerId="ADAL" clId="{277468C9-B66D-3D4B-98A4-997B70F4DE44}" dt="2021-07-18T21:19:51.192" v="2" actId="2696"/>
        <pc:sldMkLst>
          <pc:docMk/>
          <pc:sldMk cId="2831376062" sldId="1107"/>
        </pc:sldMkLst>
      </pc:sldChg>
      <pc:sldChg chg="del">
        <pc:chgData name="Devin Clementi" userId="a66b1bba-90f9-4053-8f94-5d6fcad9ccd8" providerId="ADAL" clId="{277468C9-B66D-3D4B-98A4-997B70F4DE44}" dt="2021-07-18T21:19:51.192" v="2" actId="2696"/>
        <pc:sldMkLst>
          <pc:docMk/>
          <pc:sldMk cId="1651961868" sldId="1108"/>
        </pc:sldMkLst>
      </pc:sldChg>
      <pc:sldChg chg="del">
        <pc:chgData name="Devin Clementi" userId="a66b1bba-90f9-4053-8f94-5d6fcad9ccd8" providerId="ADAL" clId="{277468C9-B66D-3D4B-98A4-997B70F4DE44}" dt="2021-07-18T21:19:51.192" v="2" actId="2696"/>
        <pc:sldMkLst>
          <pc:docMk/>
          <pc:sldMk cId="3284108769" sldId="1109"/>
        </pc:sldMkLst>
      </pc:sldChg>
      <pc:sldChg chg="del">
        <pc:chgData name="Devin Clementi" userId="a66b1bba-90f9-4053-8f94-5d6fcad9ccd8" providerId="ADAL" clId="{277468C9-B66D-3D4B-98A4-997B70F4DE44}" dt="2021-07-18T21:19:51.192" v="2" actId="2696"/>
        <pc:sldMkLst>
          <pc:docMk/>
          <pc:sldMk cId="1560305842" sldId="1110"/>
        </pc:sldMkLst>
      </pc:sldChg>
      <pc:sldChg chg="del">
        <pc:chgData name="Devin Clementi" userId="a66b1bba-90f9-4053-8f94-5d6fcad9ccd8" providerId="ADAL" clId="{277468C9-B66D-3D4B-98A4-997B70F4DE44}" dt="2021-07-18T21:19:51.192" v="2" actId="2696"/>
        <pc:sldMkLst>
          <pc:docMk/>
          <pc:sldMk cId="3723407186" sldId="1111"/>
        </pc:sldMkLst>
      </pc:sldChg>
      <pc:sldChg chg="del">
        <pc:chgData name="Devin Clementi" userId="a66b1bba-90f9-4053-8f94-5d6fcad9ccd8" providerId="ADAL" clId="{277468C9-B66D-3D4B-98A4-997B70F4DE44}" dt="2021-07-18T21:19:51.192" v="2" actId="2696"/>
        <pc:sldMkLst>
          <pc:docMk/>
          <pc:sldMk cId="4173908655" sldId="1120"/>
        </pc:sldMkLst>
      </pc:sldChg>
      <pc:sldChg chg="del">
        <pc:chgData name="Devin Clementi" userId="a66b1bba-90f9-4053-8f94-5d6fcad9ccd8" providerId="ADAL" clId="{277468C9-B66D-3D4B-98A4-997B70F4DE44}" dt="2021-07-18T21:19:51.192" v="2" actId="2696"/>
        <pc:sldMkLst>
          <pc:docMk/>
          <pc:sldMk cId="3786002994" sldId="1121"/>
        </pc:sldMkLst>
      </pc:sldChg>
      <pc:sldChg chg="del">
        <pc:chgData name="Devin Clementi" userId="a66b1bba-90f9-4053-8f94-5d6fcad9ccd8" providerId="ADAL" clId="{277468C9-B66D-3D4B-98A4-997B70F4DE44}" dt="2021-07-18T21:19:51.192" v="2" actId="2696"/>
        <pc:sldMkLst>
          <pc:docMk/>
          <pc:sldMk cId="837388190" sldId="1122"/>
        </pc:sldMkLst>
      </pc:sldChg>
      <pc:sldChg chg="del">
        <pc:chgData name="Devin Clementi" userId="a66b1bba-90f9-4053-8f94-5d6fcad9ccd8" providerId="ADAL" clId="{277468C9-B66D-3D4B-98A4-997B70F4DE44}" dt="2021-07-18T21:19:51.192" v="2" actId="2696"/>
        <pc:sldMkLst>
          <pc:docMk/>
          <pc:sldMk cId="2693905837" sldId="1123"/>
        </pc:sldMkLst>
      </pc:sldChg>
      <pc:sldChg chg="del">
        <pc:chgData name="Devin Clementi" userId="a66b1bba-90f9-4053-8f94-5d6fcad9ccd8" providerId="ADAL" clId="{277468C9-B66D-3D4B-98A4-997B70F4DE44}" dt="2021-07-18T21:19:51.192" v="2" actId="2696"/>
        <pc:sldMkLst>
          <pc:docMk/>
          <pc:sldMk cId="2544189280" sldId="1124"/>
        </pc:sldMkLst>
      </pc:sldChg>
      <pc:sldChg chg="del">
        <pc:chgData name="Devin Clementi" userId="a66b1bba-90f9-4053-8f94-5d6fcad9ccd8" providerId="ADAL" clId="{277468C9-B66D-3D4B-98A4-997B70F4DE44}" dt="2021-07-18T21:19:51.192" v="2" actId="2696"/>
        <pc:sldMkLst>
          <pc:docMk/>
          <pc:sldMk cId="120674142" sldId="1125"/>
        </pc:sldMkLst>
      </pc:sldChg>
      <pc:sldChg chg="del">
        <pc:chgData name="Devin Clementi" userId="a66b1bba-90f9-4053-8f94-5d6fcad9ccd8" providerId="ADAL" clId="{277468C9-B66D-3D4B-98A4-997B70F4DE44}" dt="2021-07-18T21:19:51.192" v="2" actId="2696"/>
        <pc:sldMkLst>
          <pc:docMk/>
          <pc:sldMk cId="1969855287" sldId="1126"/>
        </pc:sldMkLst>
      </pc:sldChg>
      <pc:sldChg chg="del">
        <pc:chgData name="Devin Clementi" userId="a66b1bba-90f9-4053-8f94-5d6fcad9ccd8" providerId="ADAL" clId="{277468C9-B66D-3D4B-98A4-997B70F4DE44}" dt="2021-07-18T21:19:51.192" v="2" actId="2696"/>
        <pc:sldMkLst>
          <pc:docMk/>
          <pc:sldMk cId="26086277" sldId="1127"/>
        </pc:sldMkLst>
      </pc:sldChg>
      <pc:sldChg chg="del">
        <pc:chgData name="Devin Clementi" userId="a66b1bba-90f9-4053-8f94-5d6fcad9ccd8" providerId="ADAL" clId="{277468C9-B66D-3D4B-98A4-997B70F4DE44}" dt="2021-07-18T21:19:51.192" v="2" actId="2696"/>
        <pc:sldMkLst>
          <pc:docMk/>
          <pc:sldMk cId="3630873208" sldId="1128"/>
        </pc:sldMkLst>
      </pc:sldChg>
      <pc:sldChg chg="del">
        <pc:chgData name="Devin Clementi" userId="a66b1bba-90f9-4053-8f94-5d6fcad9ccd8" providerId="ADAL" clId="{277468C9-B66D-3D4B-98A4-997B70F4DE44}" dt="2021-07-18T21:19:51.192" v="2" actId="2696"/>
        <pc:sldMkLst>
          <pc:docMk/>
          <pc:sldMk cId="4124043045" sldId="1130"/>
        </pc:sldMkLst>
      </pc:sldChg>
      <pc:sldChg chg="del">
        <pc:chgData name="Devin Clementi" userId="a66b1bba-90f9-4053-8f94-5d6fcad9ccd8" providerId="ADAL" clId="{277468C9-B66D-3D4B-98A4-997B70F4DE44}" dt="2021-07-18T21:19:51.192" v="2" actId="2696"/>
        <pc:sldMkLst>
          <pc:docMk/>
          <pc:sldMk cId="467679577" sldId="1131"/>
        </pc:sldMkLst>
      </pc:sldChg>
      <pc:sldChg chg="del">
        <pc:chgData name="Devin Clementi" userId="a66b1bba-90f9-4053-8f94-5d6fcad9ccd8" providerId="ADAL" clId="{277468C9-B66D-3D4B-98A4-997B70F4DE44}" dt="2021-07-18T21:19:51.192" v="2" actId="2696"/>
        <pc:sldMkLst>
          <pc:docMk/>
          <pc:sldMk cId="1130924872" sldId="1132"/>
        </pc:sldMkLst>
      </pc:sldChg>
      <pc:sldChg chg="del">
        <pc:chgData name="Devin Clementi" userId="a66b1bba-90f9-4053-8f94-5d6fcad9ccd8" providerId="ADAL" clId="{277468C9-B66D-3D4B-98A4-997B70F4DE44}" dt="2021-07-18T21:19:51.192" v="2" actId="2696"/>
        <pc:sldMkLst>
          <pc:docMk/>
          <pc:sldMk cId="2990072219" sldId="1133"/>
        </pc:sldMkLst>
      </pc:sldChg>
      <pc:sldChg chg="del">
        <pc:chgData name="Devin Clementi" userId="a66b1bba-90f9-4053-8f94-5d6fcad9ccd8" providerId="ADAL" clId="{277468C9-B66D-3D4B-98A4-997B70F4DE44}" dt="2021-07-18T21:19:51.192" v="2" actId="2696"/>
        <pc:sldMkLst>
          <pc:docMk/>
          <pc:sldMk cId="114586909" sldId="1134"/>
        </pc:sldMkLst>
      </pc:sldChg>
      <pc:sldChg chg="del">
        <pc:chgData name="Devin Clementi" userId="a66b1bba-90f9-4053-8f94-5d6fcad9ccd8" providerId="ADAL" clId="{277468C9-B66D-3D4B-98A4-997B70F4DE44}" dt="2021-07-18T21:19:51.192" v="2" actId="2696"/>
        <pc:sldMkLst>
          <pc:docMk/>
          <pc:sldMk cId="1703784438" sldId="1136"/>
        </pc:sldMkLst>
      </pc:sldChg>
      <pc:sldChg chg="del">
        <pc:chgData name="Devin Clementi" userId="a66b1bba-90f9-4053-8f94-5d6fcad9ccd8" providerId="ADAL" clId="{277468C9-B66D-3D4B-98A4-997B70F4DE44}" dt="2021-07-18T21:19:51.192" v="2" actId="2696"/>
        <pc:sldMkLst>
          <pc:docMk/>
          <pc:sldMk cId="4011919574" sldId="1137"/>
        </pc:sldMkLst>
      </pc:sldChg>
      <pc:sldChg chg="del">
        <pc:chgData name="Devin Clementi" userId="a66b1bba-90f9-4053-8f94-5d6fcad9ccd8" providerId="ADAL" clId="{277468C9-B66D-3D4B-98A4-997B70F4DE44}" dt="2021-07-18T21:19:51.192" v="2" actId="2696"/>
        <pc:sldMkLst>
          <pc:docMk/>
          <pc:sldMk cId="3342510799" sldId="1138"/>
        </pc:sldMkLst>
      </pc:sldChg>
      <pc:sldChg chg="del">
        <pc:chgData name="Devin Clementi" userId="a66b1bba-90f9-4053-8f94-5d6fcad9ccd8" providerId="ADAL" clId="{277468C9-B66D-3D4B-98A4-997B70F4DE44}" dt="2021-07-18T21:19:51.192" v="2" actId="2696"/>
        <pc:sldMkLst>
          <pc:docMk/>
          <pc:sldMk cId="1977640837" sldId="1139"/>
        </pc:sldMkLst>
      </pc:sldChg>
      <pc:sldChg chg="del">
        <pc:chgData name="Devin Clementi" userId="a66b1bba-90f9-4053-8f94-5d6fcad9ccd8" providerId="ADAL" clId="{277468C9-B66D-3D4B-98A4-997B70F4DE44}" dt="2021-07-18T21:19:51.192" v="2" actId="2696"/>
        <pc:sldMkLst>
          <pc:docMk/>
          <pc:sldMk cId="998687050" sldId="1144"/>
        </pc:sldMkLst>
      </pc:sldChg>
      <pc:sldChg chg="del">
        <pc:chgData name="Devin Clementi" userId="a66b1bba-90f9-4053-8f94-5d6fcad9ccd8" providerId="ADAL" clId="{277468C9-B66D-3D4B-98A4-997B70F4DE44}" dt="2021-07-18T21:19:51.192" v="2" actId="2696"/>
        <pc:sldMkLst>
          <pc:docMk/>
          <pc:sldMk cId="1740722995" sldId="1153"/>
        </pc:sldMkLst>
      </pc:sldChg>
      <pc:sldChg chg="del">
        <pc:chgData name="Devin Clementi" userId="a66b1bba-90f9-4053-8f94-5d6fcad9ccd8" providerId="ADAL" clId="{277468C9-B66D-3D4B-98A4-997B70F4DE44}" dt="2021-07-18T21:19:51.192" v="2" actId="2696"/>
        <pc:sldMkLst>
          <pc:docMk/>
          <pc:sldMk cId="1751174301" sldId="1159"/>
        </pc:sldMkLst>
      </pc:sldChg>
      <pc:sldChg chg="del">
        <pc:chgData name="Devin Clementi" userId="a66b1bba-90f9-4053-8f94-5d6fcad9ccd8" providerId="ADAL" clId="{277468C9-B66D-3D4B-98A4-997B70F4DE44}" dt="2021-07-18T21:19:51.192" v="2" actId="2696"/>
        <pc:sldMkLst>
          <pc:docMk/>
          <pc:sldMk cId="1417450817" sldId="1160"/>
        </pc:sldMkLst>
      </pc:sldChg>
      <pc:sldChg chg="del">
        <pc:chgData name="Devin Clementi" userId="a66b1bba-90f9-4053-8f94-5d6fcad9ccd8" providerId="ADAL" clId="{277468C9-B66D-3D4B-98A4-997B70F4DE44}" dt="2021-07-18T21:19:51.192" v="2" actId="2696"/>
        <pc:sldMkLst>
          <pc:docMk/>
          <pc:sldMk cId="1059785148" sldId="1161"/>
        </pc:sldMkLst>
      </pc:sldChg>
      <pc:sldChg chg="del">
        <pc:chgData name="Devin Clementi" userId="a66b1bba-90f9-4053-8f94-5d6fcad9ccd8" providerId="ADAL" clId="{277468C9-B66D-3D4B-98A4-997B70F4DE44}" dt="2021-07-18T21:19:51.192" v="2" actId="2696"/>
        <pc:sldMkLst>
          <pc:docMk/>
          <pc:sldMk cId="1694673146" sldId="1162"/>
        </pc:sldMkLst>
      </pc:sldChg>
      <pc:sldChg chg="del">
        <pc:chgData name="Devin Clementi" userId="a66b1bba-90f9-4053-8f94-5d6fcad9ccd8" providerId="ADAL" clId="{277468C9-B66D-3D4B-98A4-997B70F4DE44}" dt="2021-07-18T21:19:51.192" v="2" actId="2696"/>
        <pc:sldMkLst>
          <pc:docMk/>
          <pc:sldMk cId="968720003" sldId="1163"/>
        </pc:sldMkLst>
      </pc:sldChg>
      <pc:sldChg chg="del">
        <pc:chgData name="Devin Clementi" userId="a66b1bba-90f9-4053-8f94-5d6fcad9ccd8" providerId="ADAL" clId="{277468C9-B66D-3D4B-98A4-997B70F4DE44}" dt="2021-07-18T21:19:51.192" v="2" actId="2696"/>
        <pc:sldMkLst>
          <pc:docMk/>
          <pc:sldMk cId="918204482" sldId="1164"/>
        </pc:sldMkLst>
      </pc:sldChg>
      <pc:sldChg chg="del">
        <pc:chgData name="Devin Clementi" userId="a66b1bba-90f9-4053-8f94-5d6fcad9ccd8" providerId="ADAL" clId="{277468C9-B66D-3D4B-98A4-997B70F4DE44}" dt="2021-07-18T21:19:51.192" v="2" actId="2696"/>
        <pc:sldMkLst>
          <pc:docMk/>
          <pc:sldMk cId="1890282340" sldId="1165"/>
        </pc:sldMkLst>
      </pc:sldChg>
      <pc:sldChg chg="del">
        <pc:chgData name="Devin Clementi" userId="a66b1bba-90f9-4053-8f94-5d6fcad9ccd8" providerId="ADAL" clId="{277468C9-B66D-3D4B-98A4-997B70F4DE44}" dt="2021-07-18T21:19:51.192" v="2" actId="2696"/>
        <pc:sldMkLst>
          <pc:docMk/>
          <pc:sldMk cId="1097910624" sldId="1166"/>
        </pc:sldMkLst>
      </pc:sldChg>
      <pc:sldChg chg="del">
        <pc:chgData name="Devin Clementi" userId="a66b1bba-90f9-4053-8f94-5d6fcad9ccd8" providerId="ADAL" clId="{277468C9-B66D-3D4B-98A4-997B70F4DE44}" dt="2021-07-18T21:19:51.192" v="2" actId="2696"/>
        <pc:sldMkLst>
          <pc:docMk/>
          <pc:sldMk cId="4048835989" sldId="1167"/>
        </pc:sldMkLst>
      </pc:sldChg>
      <pc:sldChg chg="del">
        <pc:chgData name="Devin Clementi" userId="a66b1bba-90f9-4053-8f94-5d6fcad9ccd8" providerId="ADAL" clId="{277468C9-B66D-3D4B-98A4-997B70F4DE44}" dt="2021-07-18T21:19:51.192" v="2" actId="2696"/>
        <pc:sldMkLst>
          <pc:docMk/>
          <pc:sldMk cId="2982813923" sldId="1168"/>
        </pc:sldMkLst>
      </pc:sldChg>
      <pc:sldChg chg="del">
        <pc:chgData name="Devin Clementi" userId="a66b1bba-90f9-4053-8f94-5d6fcad9ccd8" providerId="ADAL" clId="{277468C9-B66D-3D4B-98A4-997B70F4DE44}" dt="2021-07-18T21:19:51.192" v="2" actId="2696"/>
        <pc:sldMkLst>
          <pc:docMk/>
          <pc:sldMk cId="2355140988" sldId="1169"/>
        </pc:sldMkLst>
      </pc:sldChg>
      <pc:sldChg chg="del">
        <pc:chgData name="Devin Clementi" userId="a66b1bba-90f9-4053-8f94-5d6fcad9ccd8" providerId="ADAL" clId="{277468C9-B66D-3D4B-98A4-997B70F4DE44}" dt="2021-07-18T21:19:51.192" v="2" actId="2696"/>
        <pc:sldMkLst>
          <pc:docMk/>
          <pc:sldMk cId="413751505" sldId="1170"/>
        </pc:sldMkLst>
      </pc:sldChg>
      <pc:sldChg chg="del">
        <pc:chgData name="Devin Clementi" userId="a66b1bba-90f9-4053-8f94-5d6fcad9ccd8" providerId="ADAL" clId="{277468C9-B66D-3D4B-98A4-997B70F4DE44}" dt="2021-07-18T21:19:51.192" v="2" actId="2696"/>
        <pc:sldMkLst>
          <pc:docMk/>
          <pc:sldMk cId="3064084733" sldId="1171"/>
        </pc:sldMkLst>
      </pc:sldChg>
      <pc:sldChg chg="del">
        <pc:chgData name="Devin Clementi" userId="a66b1bba-90f9-4053-8f94-5d6fcad9ccd8" providerId="ADAL" clId="{277468C9-B66D-3D4B-98A4-997B70F4DE44}" dt="2021-07-18T21:19:51.192" v="2" actId="2696"/>
        <pc:sldMkLst>
          <pc:docMk/>
          <pc:sldMk cId="3143108530" sldId="1172"/>
        </pc:sldMkLst>
      </pc:sldChg>
      <pc:sldChg chg="del">
        <pc:chgData name="Devin Clementi" userId="a66b1bba-90f9-4053-8f94-5d6fcad9ccd8" providerId="ADAL" clId="{277468C9-B66D-3D4B-98A4-997B70F4DE44}" dt="2021-07-18T21:19:51.192" v="2" actId="2696"/>
        <pc:sldMkLst>
          <pc:docMk/>
          <pc:sldMk cId="102731176" sldId="1177"/>
        </pc:sldMkLst>
      </pc:sldChg>
      <pc:sldChg chg="del">
        <pc:chgData name="Devin Clementi" userId="a66b1bba-90f9-4053-8f94-5d6fcad9ccd8" providerId="ADAL" clId="{277468C9-B66D-3D4B-98A4-997B70F4DE44}" dt="2021-07-18T21:19:51.192" v="2" actId="2696"/>
        <pc:sldMkLst>
          <pc:docMk/>
          <pc:sldMk cId="455075554" sldId="1186"/>
        </pc:sldMkLst>
      </pc:sldChg>
      <pc:sldChg chg="del">
        <pc:chgData name="Devin Clementi" userId="a66b1bba-90f9-4053-8f94-5d6fcad9ccd8" providerId="ADAL" clId="{277468C9-B66D-3D4B-98A4-997B70F4DE44}" dt="2021-07-18T21:19:51.192" v="2" actId="2696"/>
        <pc:sldMkLst>
          <pc:docMk/>
          <pc:sldMk cId="1375313016" sldId="1187"/>
        </pc:sldMkLst>
      </pc:sldChg>
      <pc:sldChg chg="del">
        <pc:chgData name="Devin Clementi" userId="a66b1bba-90f9-4053-8f94-5d6fcad9ccd8" providerId="ADAL" clId="{277468C9-B66D-3D4B-98A4-997B70F4DE44}" dt="2021-07-18T21:19:51.192" v="2" actId="2696"/>
        <pc:sldMkLst>
          <pc:docMk/>
          <pc:sldMk cId="287257399" sldId="1206"/>
        </pc:sldMkLst>
      </pc:sldChg>
      <pc:sldChg chg="del">
        <pc:chgData name="Devin Clementi" userId="a66b1bba-90f9-4053-8f94-5d6fcad9ccd8" providerId="ADAL" clId="{277468C9-B66D-3D4B-98A4-997B70F4DE44}" dt="2021-07-18T21:19:51.192" v="2" actId="2696"/>
        <pc:sldMkLst>
          <pc:docMk/>
          <pc:sldMk cId="1916025657" sldId="1207"/>
        </pc:sldMkLst>
      </pc:sldChg>
      <pc:sldChg chg="del">
        <pc:chgData name="Devin Clementi" userId="a66b1bba-90f9-4053-8f94-5d6fcad9ccd8" providerId="ADAL" clId="{277468C9-B66D-3D4B-98A4-997B70F4DE44}" dt="2021-07-18T21:19:51.192" v="2" actId="2696"/>
        <pc:sldMkLst>
          <pc:docMk/>
          <pc:sldMk cId="2034390521" sldId="1208"/>
        </pc:sldMkLst>
      </pc:sldChg>
      <pc:sldChg chg="del">
        <pc:chgData name="Devin Clementi" userId="a66b1bba-90f9-4053-8f94-5d6fcad9ccd8" providerId="ADAL" clId="{277468C9-B66D-3D4B-98A4-997B70F4DE44}" dt="2021-07-18T21:19:51.192" v="2" actId="2696"/>
        <pc:sldMkLst>
          <pc:docMk/>
          <pc:sldMk cId="302530682" sldId="1209"/>
        </pc:sldMkLst>
      </pc:sldChg>
      <pc:sldChg chg="del">
        <pc:chgData name="Devin Clementi" userId="a66b1bba-90f9-4053-8f94-5d6fcad9ccd8" providerId="ADAL" clId="{277468C9-B66D-3D4B-98A4-997B70F4DE44}" dt="2021-07-18T21:19:51.192" v="2" actId="2696"/>
        <pc:sldMkLst>
          <pc:docMk/>
          <pc:sldMk cId="1252170099" sldId="1210"/>
        </pc:sldMkLst>
      </pc:sldChg>
      <pc:sldChg chg="del">
        <pc:chgData name="Devin Clementi" userId="a66b1bba-90f9-4053-8f94-5d6fcad9ccd8" providerId="ADAL" clId="{277468C9-B66D-3D4B-98A4-997B70F4DE44}" dt="2021-07-18T21:19:51.192" v="2" actId="2696"/>
        <pc:sldMkLst>
          <pc:docMk/>
          <pc:sldMk cId="421906736" sldId="1211"/>
        </pc:sldMkLst>
      </pc:sldChg>
      <pc:sldChg chg="del">
        <pc:chgData name="Devin Clementi" userId="a66b1bba-90f9-4053-8f94-5d6fcad9ccd8" providerId="ADAL" clId="{277468C9-B66D-3D4B-98A4-997B70F4DE44}" dt="2021-07-18T21:19:51.192" v="2" actId="2696"/>
        <pc:sldMkLst>
          <pc:docMk/>
          <pc:sldMk cId="1059176307" sldId="1212"/>
        </pc:sldMkLst>
      </pc:sldChg>
      <pc:sldChg chg="del">
        <pc:chgData name="Devin Clementi" userId="a66b1bba-90f9-4053-8f94-5d6fcad9ccd8" providerId="ADAL" clId="{277468C9-B66D-3D4B-98A4-997B70F4DE44}" dt="2021-07-18T21:19:51.192" v="2" actId="2696"/>
        <pc:sldMkLst>
          <pc:docMk/>
          <pc:sldMk cId="934217775" sldId="1213"/>
        </pc:sldMkLst>
      </pc:sldChg>
      <pc:sldChg chg="del">
        <pc:chgData name="Devin Clementi" userId="a66b1bba-90f9-4053-8f94-5d6fcad9ccd8" providerId="ADAL" clId="{277468C9-B66D-3D4B-98A4-997B70F4DE44}" dt="2021-07-18T21:19:51.192" v="2" actId="2696"/>
        <pc:sldMkLst>
          <pc:docMk/>
          <pc:sldMk cId="1916816856" sldId="1214"/>
        </pc:sldMkLst>
      </pc:sldChg>
      <pc:sldChg chg="del">
        <pc:chgData name="Devin Clementi" userId="a66b1bba-90f9-4053-8f94-5d6fcad9ccd8" providerId="ADAL" clId="{277468C9-B66D-3D4B-98A4-997B70F4DE44}" dt="2021-07-18T21:19:51.192" v="2" actId="2696"/>
        <pc:sldMkLst>
          <pc:docMk/>
          <pc:sldMk cId="654029657" sldId="1215"/>
        </pc:sldMkLst>
      </pc:sldChg>
      <pc:sldChg chg="del">
        <pc:chgData name="Devin Clementi" userId="a66b1bba-90f9-4053-8f94-5d6fcad9ccd8" providerId="ADAL" clId="{277468C9-B66D-3D4B-98A4-997B70F4DE44}" dt="2021-07-18T21:19:51.192" v="2" actId="2696"/>
        <pc:sldMkLst>
          <pc:docMk/>
          <pc:sldMk cId="769720811" sldId="1216"/>
        </pc:sldMkLst>
      </pc:sldChg>
      <pc:sldChg chg="del">
        <pc:chgData name="Devin Clementi" userId="a66b1bba-90f9-4053-8f94-5d6fcad9ccd8" providerId="ADAL" clId="{277468C9-B66D-3D4B-98A4-997B70F4DE44}" dt="2021-07-18T21:19:51.192" v="2" actId="2696"/>
        <pc:sldMkLst>
          <pc:docMk/>
          <pc:sldMk cId="1761527366" sldId="1232"/>
        </pc:sldMkLst>
      </pc:sldChg>
      <pc:sldChg chg="del">
        <pc:chgData name="Devin Clementi" userId="a66b1bba-90f9-4053-8f94-5d6fcad9ccd8" providerId="ADAL" clId="{277468C9-B66D-3D4B-98A4-997B70F4DE44}" dt="2021-07-18T21:19:51.192" v="2" actId="2696"/>
        <pc:sldMkLst>
          <pc:docMk/>
          <pc:sldMk cId="3906403110" sldId="1234"/>
        </pc:sldMkLst>
      </pc:sldChg>
      <pc:sldChg chg="del">
        <pc:chgData name="Devin Clementi" userId="a66b1bba-90f9-4053-8f94-5d6fcad9ccd8" providerId="ADAL" clId="{277468C9-B66D-3D4B-98A4-997B70F4DE44}" dt="2021-07-18T21:19:51.192" v="2" actId="2696"/>
        <pc:sldMkLst>
          <pc:docMk/>
          <pc:sldMk cId="2962056861" sldId="1236"/>
        </pc:sldMkLst>
      </pc:sldChg>
      <pc:sldChg chg="del">
        <pc:chgData name="Devin Clementi" userId="a66b1bba-90f9-4053-8f94-5d6fcad9ccd8" providerId="ADAL" clId="{277468C9-B66D-3D4B-98A4-997B70F4DE44}" dt="2021-07-18T21:19:51.192" v="2" actId="2696"/>
        <pc:sldMkLst>
          <pc:docMk/>
          <pc:sldMk cId="4238740948" sldId="1239"/>
        </pc:sldMkLst>
      </pc:sldChg>
      <pc:sldChg chg="del">
        <pc:chgData name="Devin Clementi" userId="a66b1bba-90f9-4053-8f94-5d6fcad9ccd8" providerId="ADAL" clId="{277468C9-B66D-3D4B-98A4-997B70F4DE44}" dt="2021-07-18T21:19:51.192" v="2" actId="2696"/>
        <pc:sldMkLst>
          <pc:docMk/>
          <pc:sldMk cId="4211116869" sldId="1240"/>
        </pc:sldMkLst>
      </pc:sldChg>
      <pc:sldChg chg="del">
        <pc:chgData name="Devin Clementi" userId="a66b1bba-90f9-4053-8f94-5d6fcad9ccd8" providerId="ADAL" clId="{277468C9-B66D-3D4B-98A4-997B70F4DE44}" dt="2021-07-18T21:19:51.192" v="2" actId="2696"/>
        <pc:sldMkLst>
          <pc:docMk/>
          <pc:sldMk cId="3654328538" sldId="1241"/>
        </pc:sldMkLst>
      </pc:sldChg>
      <pc:sldChg chg="del">
        <pc:chgData name="Devin Clementi" userId="a66b1bba-90f9-4053-8f94-5d6fcad9ccd8" providerId="ADAL" clId="{277468C9-B66D-3D4B-98A4-997B70F4DE44}" dt="2021-07-18T21:19:51.192" v="2" actId="2696"/>
        <pc:sldMkLst>
          <pc:docMk/>
          <pc:sldMk cId="3014688487" sldId="1242"/>
        </pc:sldMkLst>
      </pc:sldChg>
      <pc:sldChg chg="del">
        <pc:chgData name="Devin Clementi" userId="a66b1bba-90f9-4053-8f94-5d6fcad9ccd8" providerId="ADAL" clId="{277468C9-B66D-3D4B-98A4-997B70F4DE44}" dt="2021-07-18T21:19:51.192" v="2" actId="2696"/>
        <pc:sldMkLst>
          <pc:docMk/>
          <pc:sldMk cId="251672423" sldId="1243"/>
        </pc:sldMkLst>
      </pc:sldChg>
      <pc:sldChg chg="del">
        <pc:chgData name="Devin Clementi" userId="a66b1bba-90f9-4053-8f94-5d6fcad9ccd8" providerId="ADAL" clId="{277468C9-B66D-3D4B-98A4-997B70F4DE44}" dt="2021-07-18T21:19:51.192" v="2" actId="2696"/>
        <pc:sldMkLst>
          <pc:docMk/>
          <pc:sldMk cId="1842651176" sldId="1244"/>
        </pc:sldMkLst>
      </pc:sldChg>
      <pc:sldChg chg="del">
        <pc:chgData name="Devin Clementi" userId="a66b1bba-90f9-4053-8f94-5d6fcad9ccd8" providerId="ADAL" clId="{277468C9-B66D-3D4B-98A4-997B70F4DE44}" dt="2021-07-18T21:19:51.192" v="2" actId="2696"/>
        <pc:sldMkLst>
          <pc:docMk/>
          <pc:sldMk cId="2044306707" sldId="1245"/>
        </pc:sldMkLst>
      </pc:sldChg>
      <pc:sldChg chg="del">
        <pc:chgData name="Devin Clementi" userId="a66b1bba-90f9-4053-8f94-5d6fcad9ccd8" providerId="ADAL" clId="{277468C9-B66D-3D4B-98A4-997B70F4DE44}" dt="2021-07-18T21:19:51.192" v="2" actId="2696"/>
        <pc:sldMkLst>
          <pc:docMk/>
          <pc:sldMk cId="1147909203" sldId="1246"/>
        </pc:sldMkLst>
      </pc:sldChg>
      <pc:sldChg chg="del">
        <pc:chgData name="Devin Clementi" userId="a66b1bba-90f9-4053-8f94-5d6fcad9ccd8" providerId="ADAL" clId="{277468C9-B66D-3D4B-98A4-997B70F4DE44}" dt="2021-07-18T21:19:51.192" v="2" actId="2696"/>
        <pc:sldMkLst>
          <pc:docMk/>
          <pc:sldMk cId="1184991808" sldId="1247"/>
        </pc:sldMkLst>
      </pc:sldChg>
      <pc:sldChg chg="del">
        <pc:chgData name="Devin Clementi" userId="a66b1bba-90f9-4053-8f94-5d6fcad9ccd8" providerId="ADAL" clId="{277468C9-B66D-3D4B-98A4-997B70F4DE44}" dt="2021-07-18T21:19:51.192" v="2" actId="2696"/>
        <pc:sldMkLst>
          <pc:docMk/>
          <pc:sldMk cId="842010145" sldId="1248"/>
        </pc:sldMkLst>
      </pc:sldChg>
      <pc:sldChg chg="del">
        <pc:chgData name="Devin Clementi" userId="a66b1bba-90f9-4053-8f94-5d6fcad9ccd8" providerId="ADAL" clId="{277468C9-B66D-3D4B-98A4-997B70F4DE44}" dt="2021-07-18T21:19:51.192" v="2" actId="2696"/>
        <pc:sldMkLst>
          <pc:docMk/>
          <pc:sldMk cId="144754761" sldId="1249"/>
        </pc:sldMkLst>
      </pc:sldChg>
      <pc:sldChg chg="del">
        <pc:chgData name="Devin Clementi" userId="a66b1bba-90f9-4053-8f94-5d6fcad9ccd8" providerId="ADAL" clId="{277468C9-B66D-3D4B-98A4-997B70F4DE44}" dt="2021-07-18T21:19:51.192" v="2" actId="2696"/>
        <pc:sldMkLst>
          <pc:docMk/>
          <pc:sldMk cId="949576807" sldId="1250"/>
        </pc:sldMkLst>
      </pc:sldChg>
      <pc:sldChg chg="del">
        <pc:chgData name="Devin Clementi" userId="a66b1bba-90f9-4053-8f94-5d6fcad9ccd8" providerId="ADAL" clId="{277468C9-B66D-3D4B-98A4-997B70F4DE44}" dt="2021-07-18T21:19:51.192" v="2" actId="2696"/>
        <pc:sldMkLst>
          <pc:docMk/>
          <pc:sldMk cId="2990044721" sldId="1251"/>
        </pc:sldMkLst>
      </pc:sldChg>
      <pc:sldChg chg="del">
        <pc:chgData name="Devin Clementi" userId="a66b1bba-90f9-4053-8f94-5d6fcad9ccd8" providerId="ADAL" clId="{277468C9-B66D-3D4B-98A4-997B70F4DE44}" dt="2021-07-18T21:19:51.192" v="2" actId="2696"/>
        <pc:sldMkLst>
          <pc:docMk/>
          <pc:sldMk cId="506518776" sldId="1252"/>
        </pc:sldMkLst>
      </pc:sldChg>
      <pc:sldChg chg="del">
        <pc:chgData name="Devin Clementi" userId="a66b1bba-90f9-4053-8f94-5d6fcad9ccd8" providerId="ADAL" clId="{277468C9-B66D-3D4B-98A4-997B70F4DE44}" dt="2021-07-18T21:19:51.192" v="2" actId="2696"/>
        <pc:sldMkLst>
          <pc:docMk/>
          <pc:sldMk cId="4116510505" sldId="1253"/>
        </pc:sldMkLst>
      </pc:sldChg>
      <pc:sldChg chg="del">
        <pc:chgData name="Devin Clementi" userId="a66b1bba-90f9-4053-8f94-5d6fcad9ccd8" providerId="ADAL" clId="{277468C9-B66D-3D4B-98A4-997B70F4DE44}" dt="2021-07-18T21:19:51.192" v="2" actId="2696"/>
        <pc:sldMkLst>
          <pc:docMk/>
          <pc:sldMk cId="737964367" sldId="1256"/>
        </pc:sldMkLst>
      </pc:sldChg>
      <pc:sldChg chg="del">
        <pc:chgData name="Devin Clementi" userId="a66b1bba-90f9-4053-8f94-5d6fcad9ccd8" providerId="ADAL" clId="{277468C9-B66D-3D4B-98A4-997B70F4DE44}" dt="2021-07-18T21:19:51.192" v="2" actId="2696"/>
        <pc:sldMkLst>
          <pc:docMk/>
          <pc:sldMk cId="1210432983" sldId="1257"/>
        </pc:sldMkLst>
      </pc:sldChg>
      <pc:sldChg chg="del">
        <pc:chgData name="Devin Clementi" userId="a66b1bba-90f9-4053-8f94-5d6fcad9ccd8" providerId="ADAL" clId="{277468C9-B66D-3D4B-98A4-997B70F4DE44}" dt="2021-07-18T21:19:51.192" v="2" actId="2696"/>
        <pc:sldMkLst>
          <pc:docMk/>
          <pc:sldMk cId="599909748" sldId="1258"/>
        </pc:sldMkLst>
      </pc:sldChg>
      <pc:sldChg chg="del">
        <pc:chgData name="Devin Clementi" userId="a66b1bba-90f9-4053-8f94-5d6fcad9ccd8" providerId="ADAL" clId="{277468C9-B66D-3D4B-98A4-997B70F4DE44}" dt="2021-07-18T21:19:51.192" v="2" actId="2696"/>
        <pc:sldMkLst>
          <pc:docMk/>
          <pc:sldMk cId="724656005" sldId="1259"/>
        </pc:sldMkLst>
      </pc:sldChg>
      <pc:sldChg chg="del">
        <pc:chgData name="Devin Clementi" userId="a66b1bba-90f9-4053-8f94-5d6fcad9ccd8" providerId="ADAL" clId="{277468C9-B66D-3D4B-98A4-997B70F4DE44}" dt="2021-07-18T21:19:51.192" v="2" actId="2696"/>
        <pc:sldMkLst>
          <pc:docMk/>
          <pc:sldMk cId="913713898" sldId="1260"/>
        </pc:sldMkLst>
      </pc:sldChg>
      <pc:sldChg chg="del">
        <pc:chgData name="Devin Clementi" userId="a66b1bba-90f9-4053-8f94-5d6fcad9ccd8" providerId="ADAL" clId="{277468C9-B66D-3D4B-98A4-997B70F4DE44}" dt="2021-07-18T21:19:51.192" v="2" actId="2696"/>
        <pc:sldMkLst>
          <pc:docMk/>
          <pc:sldMk cId="133923989" sldId="1261"/>
        </pc:sldMkLst>
      </pc:sldChg>
      <pc:sldChg chg="del">
        <pc:chgData name="Devin Clementi" userId="a66b1bba-90f9-4053-8f94-5d6fcad9ccd8" providerId="ADAL" clId="{277468C9-B66D-3D4B-98A4-997B70F4DE44}" dt="2021-07-18T21:19:51.192" v="2" actId="2696"/>
        <pc:sldMkLst>
          <pc:docMk/>
          <pc:sldMk cId="297621067" sldId="1262"/>
        </pc:sldMkLst>
      </pc:sldChg>
      <pc:sldChg chg="del">
        <pc:chgData name="Devin Clementi" userId="a66b1bba-90f9-4053-8f94-5d6fcad9ccd8" providerId="ADAL" clId="{277468C9-B66D-3D4B-98A4-997B70F4DE44}" dt="2021-07-18T21:19:51.192" v="2" actId="2696"/>
        <pc:sldMkLst>
          <pc:docMk/>
          <pc:sldMk cId="59329413" sldId="1265"/>
        </pc:sldMkLst>
      </pc:sldChg>
      <pc:sldChg chg="del">
        <pc:chgData name="Devin Clementi" userId="a66b1bba-90f9-4053-8f94-5d6fcad9ccd8" providerId="ADAL" clId="{277468C9-B66D-3D4B-98A4-997B70F4DE44}" dt="2021-07-18T21:19:51.192" v="2" actId="2696"/>
        <pc:sldMkLst>
          <pc:docMk/>
          <pc:sldMk cId="770385335" sldId="1267"/>
        </pc:sldMkLst>
      </pc:sldChg>
      <pc:sldChg chg="del">
        <pc:chgData name="Devin Clementi" userId="a66b1bba-90f9-4053-8f94-5d6fcad9ccd8" providerId="ADAL" clId="{277468C9-B66D-3D4B-98A4-997B70F4DE44}" dt="2021-07-18T21:19:51.192" v="2" actId="2696"/>
        <pc:sldMkLst>
          <pc:docMk/>
          <pc:sldMk cId="2112763461" sldId="1268"/>
        </pc:sldMkLst>
      </pc:sldChg>
      <pc:sldChg chg="del">
        <pc:chgData name="Devin Clementi" userId="a66b1bba-90f9-4053-8f94-5d6fcad9ccd8" providerId="ADAL" clId="{277468C9-B66D-3D4B-98A4-997B70F4DE44}" dt="2021-07-18T21:19:51.192" v="2" actId="2696"/>
        <pc:sldMkLst>
          <pc:docMk/>
          <pc:sldMk cId="573385882" sldId="1269"/>
        </pc:sldMkLst>
      </pc:sldChg>
      <pc:sldChg chg="del">
        <pc:chgData name="Devin Clementi" userId="a66b1bba-90f9-4053-8f94-5d6fcad9ccd8" providerId="ADAL" clId="{277468C9-B66D-3D4B-98A4-997B70F4DE44}" dt="2021-07-18T21:19:51.192" v="2" actId="2696"/>
        <pc:sldMkLst>
          <pc:docMk/>
          <pc:sldMk cId="1440528848" sldId="1270"/>
        </pc:sldMkLst>
      </pc:sldChg>
      <pc:sldChg chg="del">
        <pc:chgData name="Devin Clementi" userId="a66b1bba-90f9-4053-8f94-5d6fcad9ccd8" providerId="ADAL" clId="{277468C9-B66D-3D4B-98A4-997B70F4DE44}" dt="2021-07-18T21:19:51.192" v="2" actId="2696"/>
        <pc:sldMkLst>
          <pc:docMk/>
          <pc:sldMk cId="906975386" sldId="1271"/>
        </pc:sldMkLst>
      </pc:sldChg>
      <pc:sldChg chg="del">
        <pc:chgData name="Devin Clementi" userId="a66b1bba-90f9-4053-8f94-5d6fcad9ccd8" providerId="ADAL" clId="{277468C9-B66D-3D4B-98A4-997B70F4DE44}" dt="2021-07-18T21:19:51.192" v="2" actId="2696"/>
        <pc:sldMkLst>
          <pc:docMk/>
          <pc:sldMk cId="1997231474" sldId="1272"/>
        </pc:sldMkLst>
      </pc:sldChg>
      <pc:sldChg chg="del">
        <pc:chgData name="Devin Clementi" userId="a66b1bba-90f9-4053-8f94-5d6fcad9ccd8" providerId="ADAL" clId="{277468C9-B66D-3D4B-98A4-997B70F4DE44}" dt="2021-07-18T21:19:51.192" v="2" actId="2696"/>
        <pc:sldMkLst>
          <pc:docMk/>
          <pc:sldMk cId="1942054558" sldId="1273"/>
        </pc:sldMkLst>
      </pc:sldChg>
      <pc:sldChg chg="del">
        <pc:chgData name="Devin Clementi" userId="a66b1bba-90f9-4053-8f94-5d6fcad9ccd8" providerId="ADAL" clId="{277468C9-B66D-3D4B-98A4-997B70F4DE44}" dt="2021-07-18T21:19:51.192" v="2" actId="2696"/>
        <pc:sldMkLst>
          <pc:docMk/>
          <pc:sldMk cId="783695266" sldId="1275"/>
        </pc:sldMkLst>
      </pc:sldChg>
      <pc:sldChg chg="del">
        <pc:chgData name="Devin Clementi" userId="a66b1bba-90f9-4053-8f94-5d6fcad9ccd8" providerId="ADAL" clId="{277468C9-B66D-3D4B-98A4-997B70F4DE44}" dt="2021-07-18T21:19:51.192" v="2" actId="2696"/>
        <pc:sldMkLst>
          <pc:docMk/>
          <pc:sldMk cId="2088173512" sldId="1276"/>
        </pc:sldMkLst>
      </pc:sldChg>
      <pc:sldChg chg="del">
        <pc:chgData name="Devin Clementi" userId="a66b1bba-90f9-4053-8f94-5d6fcad9ccd8" providerId="ADAL" clId="{277468C9-B66D-3D4B-98A4-997B70F4DE44}" dt="2021-07-18T21:19:51.192" v="2" actId="2696"/>
        <pc:sldMkLst>
          <pc:docMk/>
          <pc:sldMk cId="1609417020" sldId="1277"/>
        </pc:sldMkLst>
      </pc:sldChg>
      <pc:sldChg chg="del">
        <pc:chgData name="Devin Clementi" userId="a66b1bba-90f9-4053-8f94-5d6fcad9ccd8" providerId="ADAL" clId="{277468C9-B66D-3D4B-98A4-997B70F4DE44}" dt="2021-07-18T21:19:51.192" v="2" actId="2696"/>
        <pc:sldMkLst>
          <pc:docMk/>
          <pc:sldMk cId="1645136663" sldId="1278"/>
        </pc:sldMkLst>
      </pc:sldChg>
      <pc:sldChg chg="del">
        <pc:chgData name="Devin Clementi" userId="a66b1bba-90f9-4053-8f94-5d6fcad9ccd8" providerId="ADAL" clId="{277468C9-B66D-3D4B-98A4-997B70F4DE44}" dt="2021-07-18T21:19:51.192" v="2" actId="2696"/>
        <pc:sldMkLst>
          <pc:docMk/>
          <pc:sldMk cId="2951964037" sldId="1284"/>
        </pc:sldMkLst>
      </pc:sldChg>
      <pc:sldChg chg="del">
        <pc:chgData name="Devin Clementi" userId="a66b1bba-90f9-4053-8f94-5d6fcad9ccd8" providerId="ADAL" clId="{277468C9-B66D-3D4B-98A4-997B70F4DE44}" dt="2021-07-18T21:19:51.192" v="2" actId="2696"/>
        <pc:sldMkLst>
          <pc:docMk/>
          <pc:sldMk cId="1336963271" sldId="1285"/>
        </pc:sldMkLst>
      </pc:sldChg>
      <pc:sldChg chg="del">
        <pc:chgData name="Devin Clementi" userId="a66b1bba-90f9-4053-8f94-5d6fcad9ccd8" providerId="ADAL" clId="{277468C9-B66D-3D4B-98A4-997B70F4DE44}" dt="2021-07-18T21:19:51.192" v="2" actId="2696"/>
        <pc:sldMkLst>
          <pc:docMk/>
          <pc:sldMk cId="3182001506" sldId="1286"/>
        </pc:sldMkLst>
      </pc:sldChg>
      <pc:sldChg chg="del">
        <pc:chgData name="Devin Clementi" userId="a66b1bba-90f9-4053-8f94-5d6fcad9ccd8" providerId="ADAL" clId="{277468C9-B66D-3D4B-98A4-997B70F4DE44}" dt="2021-07-18T21:19:51.192" v="2" actId="2696"/>
        <pc:sldMkLst>
          <pc:docMk/>
          <pc:sldMk cId="194565033" sldId="1289"/>
        </pc:sldMkLst>
      </pc:sldChg>
      <pc:sldChg chg="del">
        <pc:chgData name="Devin Clementi" userId="a66b1bba-90f9-4053-8f94-5d6fcad9ccd8" providerId="ADAL" clId="{277468C9-B66D-3D4B-98A4-997B70F4DE44}" dt="2021-07-18T21:19:51.192" v="2" actId="2696"/>
        <pc:sldMkLst>
          <pc:docMk/>
          <pc:sldMk cId="3034292505" sldId="1290"/>
        </pc:sldMkLst>
      </pc:sldChg>
      <pc:sldChg chg="del">
        <pc:chgData name="Devin Clementi" userId="a66b1bba-90f9-4053-8f94-5d6fcad9ccd8" providerId="ADAL" clId="{277468C9-B66D-3D4B-98A4-997B70F4DE44}" dt="2021-07-18T21:19:51.192" v="2" actId="2696"/>
        <pc:sldMkLst>
          <pc:docMk/>
          <pc:sldMk cId="1779715967" sldId="1291"/>
        </pc:sldMkLst>
      </pc:sldChg>
      <pc:sldChg chg="del">
        <pc:chgData name="Devin Clementi" userId="a66b1bba-90f9-4053-8f94-5d6fcad9ccd8" providerId="ADAL" clId="{277468C9-B66D-3D4B-98A4-997B70F4DE44}" dt="2021-07-18T21:19:51.192" v="2" actId="2696"/>
        <pc:sldMkLst>
          <pc:docMk/>
          <pc:sldMk cId="2083105931" sldId="1293"/>
        </pc:sldMkLst>
      </pc:sldChg>
      <pc:sldChg chg="del">
        <pc:chgData name="Devin Clementi" userId="a66b1bba-90f9-4053-8f94-5d6fcad9ccd8" providerId="ADAL" clId="{277468C9-B66D-3D4B-98A4-997B70F4DE44}" dt="2021-07-18T21:19:51.192" v="2" actId="2696"/>
        <pc:sldMkLst>
          <pc:docMk/>
          <pc:sldMk cId="1454447606" sldId="1294"/>
        </pc:sldMkLst>
      </pc:sldChg>
      <pc:sldChg chg="del">
        <pc:chgData name="Devin Clementi" userId="a66b1bba-90f9-4053-8f94-5d6fcad9ccd8" providerId="ADAL" clId="{277468C9-B66D-3D4B-98A4-997B70F4DE44}" dt="2021-07-18T21:19:51.192" v="2" actId="2696"/>
        <pc:sldMkLst>
          <pc:docMk/>
          <pc:sldMk cId="2361041213" sldId="1295"/>
        </pc:sldMkLst>
      </pc:sldChg>
      <pc:sldChg chg="del">
        <pc:chgData name="Devin Clementi" userId="a66b1bba-90f9-4053-8f94-5d6fcad9ccd8" providerId="ADAL" clId="{277468C9-B66D-3D4B-98A4-997B70F4DE44}" dt="2021-07-18T21:19:51.192" v="2" actId="2696"/>
        <pc:sldMkLst>
          <pc:docMk/>
          <pc:sldMk cId="3027786743" sldId="1296"/>
        </pc:sldMkLst>
      </pc:sldChg>
      <pc:sldChg chg="del">
        <pc:chgData name="Devin Clementi" userId="a66b1bba-90f9-4053-8f94-5d6fcad9ccd8" providerId="ADAL" clId="{277468C9-B66D-3D4B-98A4-997B70F4DE44}" dt="2021-07-18T21:19:51.192" v="2" actId="2696"/>
        <pc:sldMkLst>
          <pc:docMk/>
          <pc:sldMk cId="651829057" sldId="1298"/>
        </pc:sldMkLst>
      </pc:sldChg>
      <pc:sldChg chg="del">
        <pc:chgData name="Devin Clementi" userId="a66b1bba-90f9-4053-8f94-5d6fcad9ccd8" providerId="ADAL" clId="{277468C9-B66D-3D4B-98A4-997B70F4DE44}" dt="2021-07-18T21:19:51.192" v="2" actId="2696"/>
        <pc:sldMkLst>
          <pc:docMk/>
          <pc:sldMk cId="870215849" sldId="1299"/>
        </pc:sldMkLst>
      </pc:sldChg>
      <pc:sldChg chg="del">
        <pc:chgData name="Devin Clementi" userId="a66b1bba-90f9-4053-8f94-5d6fcad9ccd8" providerId="ADAL" clId="{277468C9-B66D-3D4B-98A4-997B70F4DE44}" dt="2021-07-18T21:19:51.192" v="2" actId="2696"/>
        <pc:sldMkLst>
          <pc:docMk/>
          <pc:sldMk cId="2114385652" sldId="1300"/>
        </pc:sldMkLst>
      </pc:sldChg>
      <pc:sldChg chg="del">
        <pc:chgData name="Devin Clementi" userId="a66b1bba-90f9-4053-8f94-5d6fcad9ccd8" providerId="ADAL" clId="{277468C9-B66D-3D4B-98A4-997B70F4DE44}" dt="2021-07-18T21:19:51.192" v="2" actId="2696"/>
        <pc:sldMkLst>
          <pc:docMk/>
          <pc:sldMk cId="1786759545" sldId="1301"/>
        </pc:sldMkLst>
      </pc:sldChg>
      <pc:sldChg chg="del">
        <pc:chgData name="Devin Clementi" userId="a66b1bba-90f9-4053-8f94-5d6fcad9ccd8" providerId="ADAL" clId="{277468C9-B66D-3D4B-98A4-997B70F4DE44}" dt="2021-07-18T21:19:51.192" v="2" actId="2696"/>
        <pc:sldMkLst>
          <pc:docMk/>
          <pc:sldMk cId="2030894177" sldId="1303"/>
        </pc:sldMkLst>
      </pc:sldChg>
      <pc:sldChg chg="del">
        <pc:chgData name="Devin Clementi" userId="a66b1bba-90f9-4053-8f94-5d6fcad9ccd8" providerId="ADAL" clId="{277468C9-B66D-3D4B-98A4-997B70F4DE44}" dt="2021-07-18T21:19:51.192" v="2" actId="2696"/>
        <pc:sldMkLst>
          <pc:docMk/>
          <pc:sldMk cId="2137639504" sldId="1304"/>
        </pc:sldMkLst>
      </pc:sldChg>
      <pc:sldChg chg="del">
        <pc:chgData name="Devin Clementi" userId="a66b1bba-90f9-4053-8f94-5d6fcad9ccd8" providerId="ADAL" clId="{277468C9-B66D-3D4B-98A4-997B70F4DE44}" dt="2021-07-18T21:19:51.192" v="2" actId="2696"/>
        <pc:sldMkLst>
          <pc:docMk/>
          <pc:sldMk cId="437259812" sldId="1305"/>
        </pc:sldMkLst>
      </pc:sldChg>
      <pc:sldChg chg="del">
        <pc:chgData name="Devin Clementi" userId="a66b1bba-90f9-4053-8f94-5d6fcad9ccd8" providerId="ADAL" clId="{277468C9-B66D-3D4B-98A4-997B70F4DE44}" dt="2021-07-18T21:19:51.192" v="2" actId="2696"/>
        <pc:sldMkLst>
          <pc:docMk/>
          <pc:sldMk cId="336620250" sldId="1306"/>
        </pc:sldMkLst>
      </pc:sldChg>
      <pc:sldChg chg="del">
        <pc:chgData name="Devin Clementi" userId="a66b1bba-90f9-4053-8f94-5d6fcad9ccd8" providerId="ADAL" clId="{277468C9-B66D-3D4B-98A4-997B70F4DE44}" dt="2021-07-18T21:19:51.192" v="2" actId="2696"/>
        <pc:sldMkLst>
          <pc:docMk/>
          <pc:sldMk cId="151621966" sldId="1308"/>
        </pc:sldMkLst>
      </pc:sldChg>
      <pc:sldChg chg="modSp mod">
        <pc:chgData name="Devin Clementi" userId="a66b1bba-90f9-4053-8f94-5d6fcad9ccd8" providerId="ADAL" clId="{277468C9-B66D-3D4B-98A4-997B70F4DE44}" dt="2021-07-21T02:01:03.089" v="6623" actId="20577"/>
        <pc:sldMkLst>
          <pc:docMk/>
          <pc:sldMk cId="0" sldId="1309"/>
        </pc:sldMkLst>
      </pc:sldChg>
      <pc:sldChg chg="del">
        <pc:chgData name="Devin Clementi" userId="a66b1bba-90f9-4053-8f94-5d6fcad9ccd8" providerId="ADAL" clId="{277468C9-B66D-3D4B-98A4-997B70F4DE44}" dt="2021-07-18T21:19:51.192" v="2" actId="2696"/>
        <pc:sldMkLst>
          <pc:docMk/>
          <pc:sldMk cId="1521261830" sldId="1310"/>
        </pc:sldMkLst>
      </pc:sldChg>
      <pc:sldChg chg="del">
        <pc:chgData name="Devin Clementi" userId="a66b1bba-90f9-4053-8f94-5d6fcad9ccd8" providerId="ADAL" clId="{277468C9-B66D-3D4B-98A4-997B70F4DE44}" dt="2021-07-18T21:19:51.192" v="2" actId="2696"/>
        <pc:sldMkLst>
          <pc:docMk/>
          <pc:sldMk cId="654607518" sldId="1311"/>
        </pc:sldMkLst>
      </pc:sldChg>
      <pc:sldChg chg="del">
        <pc:chgData name="Devin Clementi" userId="a66b1bba-90f9-4053-8f94-5d6fcad9ccd8" providerId="ADAL" clId="{277468C9-B66D-3D4B-98A4-997B70F4DE44}" dt="2021-07-18T21:19:51.192" v="2" actId="2696"/>
        <pc:sldMkLst>
          <pc:docMk/>
          <pc:sldMk cId="42107607" sldId="1312"/>
        </pc:sldMkLst>
      </pc:sldChg>
      <pc:sldChg chg="del">
        <pc:chgData name="Devin Clementi" userId="a66b1bba-90f9-4053-8f94-5d6fcad9ccd8" providerId="ADAL" clId="{277468C9-B66D-3D4B-98A4-997B70F4DE44}" dt="2021-07-18T21:19:51.192" v="2" actId="2696"/>
        <pc:sldMkLst>
          <pc:docMk/>
          <pc:sldMk cId="1180430986" sldId="1313"/>
        </pc:sldMkLst>
      </pc:sldChg>
      <pc:sldChg chg="del">
        <pc:chgData name="Devin Clementi" userId="a66b1bba-90f9-4053-8f94-5d6fcad9ccd8" providerId="ADAL" clId="{277468C9-B66D-3D4B-98A4-997B70F4DE44}" dt="2021-07-18T21:19:51.192" v="2" actId="2696"/>
        <pc:sldMkLst>
          <pc:docMk/>
          <pc:sldMk cId="1049650716" sldId="1314"/>
        </pc:sldMkLst>
      </pc:sldChg>
      <pc:sldChg chg="del">
        <pc:chgData name="Devin Clementi" userId="a66b1bba-90f9-4053-8f94-5d6fcad9ccd8" providerId="ADAL" clId="{277468C9-B66D-3D4B-98A4-997B70F4DE44}" dt="2021-07-18T21:19:51.192" v="2" actId="2696"/>
        <pc:sldMkLst>
          <pc:docMk/>
          <pc:sldMk cId="2086806900" sldId="1316"/>
        </pc:sldMkLst>
      </pc:sldChg>
      <pc:sldChg chg="del">
        <pc:chgData name="Devin Clementi" userId="a66b1bba-90f9-4053-8f94-5d6fcad9ccd8" providerId="ADAL" clId="{277468C9-B66D-3D4B-98A4-997B70F4DE44}" dt="2021-07-18T21:19:51.192" v="2" actId="2696"/>
        <pc:sldMkLst>
          <pc:docMk/>
          <pc:sldMk cId="1813765984" sldId="1317"/>
        </pc:sldMkLst>
      </pc:sldChg>
      <pc:sldChg chg="del">
        <pc:chgData name="Devin Clementi" userId="a66b1bba-90f9-4053-8f94-5d6fcad9ccd8" providerId="ADAL" clId="{277468C9-B66D-3D4B-98A4-997B70F4DE44}" dt="2021-07-18T21:19:51.192" v="2" actId="2696"/>
        <pc:sldMkLst>
          <pc:docMk/>
          <pc:sldMk cId="1803595943" sldId="1319"/>
        </pc:sldMkLst>
      </pc:sldChg>
      <pc:sldChg chg="del">
        <pc:chgData name="Devin Clementi" userId="a66b1bba-90f9-4053-8f94-5d6fcad9ccd8" providerId="ADAL" clId="{277468C9-B66D-3D4B-98A4-997B70F4DE44}" dt="2021-07-18T21:19:51.192" v="2" actId="2696"/>
        <pc:sldMkLst>
          <pc:docMk/>
          <pc:sldMk cId="99231220" sldId="1320"/>
        </pc:sldMkLst>
      </pc:sldChg>
      <pc:sldChg chg="del">
        <pc:chgData name="Devin Clementi" userId="a66b1bba-90f9-4053-8f94-5d6fcad9ccd8" providerId="ADAL" clId="{277468C9-B66D-3D4B-98A4-997B70F4DE44}" dt="2021-07-18T21:19:51.192" v="2" actId="2696"/>
        <pc:sldMkLst>
          <pc:docMk/>
          <pc:sldMk cId="1331804468" sldId="1321"/>
        </pc:sldMkLst>
      </pc:sldChg>
      <pc:sldChg chg="del">
        <pc:chgData name="Devin Clementi" userId="a66b1bba-90f9-4053-8f94-5d6fcad9ccd8" providerId="ADAL" clId="{277468C9-B66D-3D4B-98A4-997B70F4DE44}" dt="2021-07-18T21:19:51.192" v="2" actId="2696"/>
        <pc:sldMkLst>
          <pc:docMk/>
          <pc:sldMk cId="2061382921" sldId="1322"/>
        </pc:sldMkLst>
      </pc:sldChg>
      <pc:sldChg chg="del">
        <pc:chgData name="Devin Clementi" userId="a66b1bba-90f9-4053-8f94-5d6fcad9ccd8" providerId="ADAL" clId="{277468C9-B66D-3D4B-98A4-997B70F4DE44}" dt="2021-07-18T21:19:51.192" v="2" actId="2696"/>
        <pc:sldMkLst>
          <pc:docMk/>
          <pc:sldMk cId="2028167726" sldId="1323"/>
        </pc:sldMkLst>
      </pc:sldChg>
      <pc:sldChg chg="del">
        <pc:chgData name="Devin Clementi" userId="a66b1bba-90f9-4053-8f94-5d6fcad9ccd8" providerId="ADAL" clId="{277468C9-B66D-3D4B-98A4-997B70F4DE44}" dt="2021-07-18T21:19:51.192" v="2" actId="2696"/>
        <pc:sldMkLst>
          <pc:docMk/>
          <pc:sldMk cId="1420335462" sldId="1324"/>
        </pc:sldMkLst>
      </pc:sldChg>
      <pc:sldChg chg="del">
        <pc:chgData name="Devin Clementi" userId="a66b1bba-90f9-4053-8f94-5d6fcad9ccd8" providerId="ADAL" clId="{277468C9-B66D-3D4B-98A4-997B70F4DE44}" dt="2021-07-18T21:19:51.192" v="2" actId="2696"/>
        <pc:sldMkLst>
          <pc:docMk/>
          <pc:sldMk cId="199248143" sldId="1325"/>
        </pc:sldMkLst>
      </pc:sldChg>
      <pc:sldChg chg="del">
        <pc:chgData name="Devin Clementi" userId="a66b1bba-90f9-4053-8f94-5d6fcad9ccd8" providerId="ADAL" clId="{277468C9-B66D-3D4B-98A4-997B70F4DE44}" dt="2021-07-18T21:19:51.192" v="2" actId="2696"/>
        <pc:sldMkLst>
          <pc:docMk/>
          <pc:sldMk cId="836533728" sldId="1326"/>
        </pc:sldMkLst>
      </pc:sldChg>
      <pc:sldChg chg="del">
        <pc:chgData name="Devin Clementi" userId="a66b1bba-90f9-4053-8f94-5d6fcad9ccd8" providerId="ADAL" clId="{277468C9-B66D-3D4B-98A4-997B70F4DE44}" dt="2021-07-18T21:19:51.192" v="2" actId="2696"/>
        <pc:sldMkLst>
          <pc:docMk/>
          <pc:sldMk cId="619070260" sldId="1327"/>
        </pc:sldMkLst>
      </pc:sldChg>
      <pc:sldChg chg="del">
        <pc:chgData name="Devin Clementi" userId="a66b1bba-90f9-4053-8f94-5d6fcad9ccd8" providerId="ADAL" clId="{277468C9-B66D-3D4B-98A4-997B70F4DE44}" dt="2021-07-18T21:19:51.192" v="2" actId="2696"/>
        <pc:sldMkLst>
          <pc:docMk/>
          <pc:sldMk cId="1515296336" sldId="1328"/>
        </pc:sldMkLst>
      </pc:sldChg>
      <pc:sldChg chg="del">
        <pc:chgData name="Devin Clementi" userId="a66b1bba-90f9-4053-8f94-5d6fcad9ccd8" providerId="ADAL" clId="{277468C9-B66D-3D4B-98A4-997B70F4DE44}" dt="2021-07-18T21:19:51.192" v="2" actId="2696"/>
        <pc:sldMkLst>
          <pc:docMk/>
          <pc:sldMk cId="899546648" sldId="1329"/>
        </pc:sldMkLst>
      </pc:sldChg>
      <pc:sldChg chg="del">
        <pc:chgData name="Devin Clementi" userId="a66b1bba-90f9-4053-8f94-5d6fcad9ccd8" providerId="ADAL" clId="{277468C9-B66D-3D4B-98A4-997B70F4DE44}" dt="2021-07-18T21:19:51.192" v="2" actId="2696"/>
        <pc:sldMkLst>
          <pc:docMk/>
          <pc:sldMk cId="879436080" sldId="1330"/>
        </pc:sldMkLst>
      </pc:sldChg>
      <pc:sldChg chg="del">
        <pc:chgData name="Devin Clementi" userId="a66b1bba-90f9-4053-8f94-5d6fcad9ccd8" providerId="ADAL" clId="{277468C9-B66D-3D4B-98A4-997B70F4DE44}" dt="2021-07-18T21:19:51.192" v="2" actId="2696"/>
        <pc:sldMkLst>
          <pc:docMk/>
          <pc:sldMk cId="1667513748" sldId="1331"/>
        </pc:sldMkLst>
      </pc:sldChg>
      <pc:sldChg chg="del">
        <pc:chgData name="Devin Clementi" userId="a66b1bba-90f9-4053-8f94-5d6fcad9ccd8" providerId="ADAL" clId="{277468C9-B66D-3D4B-98A4-997B70F4DE44}" dt="2021-07-18T21:19:51.192" v="2" actId="2696"/>
        <pc:sldMkLst>
          <pc:docMk/>
          <pc:sldMk cId="1218158679" sldId="1333"/>
        </pc:sldMkLst>
      </pc:sldChg>
      <pc:sldChg chg="del">
        <pc:chgData name="Devin Clementi" userId="a66b1bba-90f9-4053-8f94-5d6fcad9ccd8" providerId="ADAL" clId="{277468C9-B66D-3D4B-98A4-997B70F4DE44}" dt="2021-07-18T21:19:51.192" v="2" actId="2696"/>
        <pc:sldMkLst>
          <pc:docMk/>
          <pc:sldMk cId="1241100379" sldId="1334"/>
        </pc:sldMkLst>
      </pc:sldChg>
      <pc:sldChg chg="del">
        <pc:chgData name="Devin Clementi" userId="a66b1bba-90f9-4053-8f94-5d6fcad9ccd8" providerId="ADAL" clId="{277468C9-B66D-3D4B-98A4-997B70F4DE44}" dt="2021-07-18T21:19:51.192" v="2" actId="2696"/>
        <pc:sldMkLst>
          <pc:docMk/>
          <pc:sldMk cId="880574288" sldId="1335"/>
        </pc:sldMkLst>
      </pc:sldChg>
      <pc:sldChg chg="del">
        <pc:chgData name="Devin Clementi" userId="a66b1bba-90f9-4053-8f94-5d6fcad9ccd8" providerId="ADAL" clId="{277468C9-B66D-3D4B-98A4-997B70F4DE44}" dt="2021-07-18T21:19:51.192" v="2" actId="2696"/>
        <pc:sldMkLst>
          <pc:docMk/>
          <pc:sldMk cId="299065994" sldId="1336"/>
        </pc:sldMkLst>
      </pc:sldChg>
      <pc:sldChg chg="del">
        <pc:chgData name="Devin Clementi" userId="a66b1bba-90f9-4053-8f94-5d6fcad9ccd8" providerId="ADAL" clId="{277468C9-B66D-3D4B-98A4-997B70F4DE44}" dt="2021-07-18T21:19:51.192" v="2" actId="2696"/>
        <pc:sldMkLst>
          <pc:docMk/>
          <pc:sldMk cId="1619090730" sldId="1337"/>
        </pc:sldMkLst>
      </pc:sldChg>
      <pc:sldChg chg="del">
        <pc:chgData name="Devin Clementi" userId="a66b1bba-90f9-4053-8f94-5d6fcad9ccd8" providerId="ADAL" clId="{277468C9-B66D-3D4B-98A4-997B70F4DE44}" dt="2021-07-18T21:19:51.192" v="2" actId="2696"/>
        <pc:sldMkLst>
          <pc:docMk/>
          <pc:sldMk cId="1292607973" sldId="1338"/>
        </pc:sldMkLst>
      </pc:sldChg>
      <pc:sldChg chg="del">
        <pc:chgData name="Devin Clementi" userId="a66b1bba-90f9-4053-8f94-5d6fcad9ccd8" providerId="ADAL" clId="{277468C9-B66D-3D4B-98A4-997B70F4DE44}" dt="2021-07-18T21:19:51.192" v="2" actId="2696"/>
        <pc:sldMkLst>
          <pc:docMk/>
          <pc:sldMk cId="472637118" sldId="1339"/>
        </pc:sldMkLst>
      </pc:sldChg>
      <pc:sldChg chg="del">
        <pc:chgData name="Devin Clementi" userId="a66b1bba-90f9-4053-8f94-5d6fcad9ccd8" providerId="ADAL" clId="{277468C9-B66D-3D4B-98A4-997B70F4DE44}" dt="2021-07-18T21:19:51.192" v="2" actId="2696"/>
        <pc:sldMkLst>
          <pc:docMk/>
          <pc:sldMk cId="733907635" sldId="1340"/>
        </pc:sldMkLst>
      </pc:sldChg>
      <pc:sldChg chg="del">
        <pc:chgData name="Devin Clementi" userId="a66b1bba-90f9-4053-8f94-5d6fcad9ccd8" providerId="ADAL" clId="{277468C9-B66D-3D4B-98A4-997B70F4DE44}" dt="2021-07-18T21:19:51.192" v="2" actId="2696"/>
        <pc:sldMkLst>
          <pc:docMk/>
          <pc:sldMk cId="960466321" sldId="1341"/>
        </pc:sldMkLst>
      </pc:sldChg>
      <pc:sldChg chg="del">
        <pc:chgData name="Devin Clementi" userId="a66b1bba-90f9-4053-8f94-5d6fcad9ccd8" providerId="ADAL" clId="{277468C9-B66D-3D4B-98A4-997B70F4DE44}" dt="2021-07-18T21:19:51.192" v="2" actId="2696"/>
        <pc:sldMkLst>
          <pc:docMk/>
          <pc:sldMk cId="1392637204" sldId="1344"/>
        </pc:sldMkLst>
      </pc:sldChg>
      <pc:sldChg chg="del">
        <pc:chgData name="Devin Clementi" userId="a66b1bba-90f9-4053-8f94-5d6fcad9ccd8" providerId="ADAL" clId="{277468C9-B66D-3D4B-98A4-997B70F4DE44}" dt="2021-07-18T21:19:51.192" v="2" actId="2696"/>
        <pc:sldMkLst>
          <pc:docMk/>
          <pc:sldMk cId="1888562653" sldId="1351"/>
        </pc:sldMkLst>
      </pc:sldChg>
      <pc:sldChg chg="del">
        <pc:chgData name="Devin Clementi" userId="a66b1bba-90f9-4053-8f94-5d6fcad9ccd8" providerId="ADAL" clId="{277468C9-B66D-3D4B-98A4-997B70F4DE44}" dt="2021-07-18T21:19:51.192" v="2" actId="2696"/>
        <pc:sldMkLst>
          <pc:docMk/>
          <pc:sldMk cId="167306066" sldId="1352"/>
        </pc:sldMkLst>
      </pc:sldChg>
      <pc:sldChg chg="del">
        <pc:chgData name="Devin Clementi" userId="a66b1bba-90f9-4053-8f94-5d6fcad9ccd8" providerId="ADAL" clId="{277468C9-B66D-3D4B-98A4-997B70F4DE44}" dt="2021-07-18T21:19:51.192" v="2" actId="2696"/>
        <pc:sldMkLst>
          <pc:docMk/>
          <pc:sldMk cId="542070543" sldId="1368"/>
        </pc:sldMkLst>
      </pc:sldChg>
      <pc:sldChg chg="del">
        <pc:chgData name="Devin Clementi" userId="a66b1bba-90f9-4053-8f94-5d6fcad9ccd8" providerId="ADAL" clId="{277468C9-B66D-3D4B-98A4-997B70F4DE44}" dt="2021-07-18T21:19:51.192" v="2" actId="2696"/>
        <pc:sldMkLst>
          <pc:docMk/>
          <pc:sldMk cId="780563493" sldId="1377"/>
        </pc:sldMkLst>
      </pc:sldChg>
      <pc:sldChg chg="del">
        <pc:chgData name="Devin Clementi" userId="a66b1bba-90f9-4053-8f94-5d6fcad9ccd8" providerId="ADAL" clId="{277468C9-B66D-3D4B-98A4-997B70F4DE44}" dt="2021-07-18T21:19:51.192" v="2" actId="2696"/>
        <pc:sldMkLst>
          <pc:docMk/>
          <pc:sldMk cId="804283792" sldId="1378"/>
        </pc:sldMkLst>
      </pc:sldChg>
      <pc:sldChg chg="del">
        <pc:chgData name="Devin Clementi" userId="a66b1bba-90f9-4053-8f94-5d6fcad9ccd8" providerId="ADAL" clId="{277468C9-B66D-3D4B-98A4-997B70F4DE44}" dt="2021-07-18T21:19:51.192" v="2" actId="2696"/>
        <pc:sldMkLst>
          <pc:docMk/>
          <pc:sldMk cId="1697377705" sldId="1380"/>
        </pc:sldMkLst>
      </pc:sldChg>
      <pc:sldChg chg="del">
        <pc:chgData name="Devin Clementi" userId="a66b1bba-90f9-4053-8f94-5d6fcad9ccd8" providerId="ADAL" clId="{277468C9-B66D-3D4B-98A4-997B70F4DE44}" dt="2021-07-18T21:19:51.192" v="2" actId="2696"/>
        <pc:sldMkLst>
          <pc:docMk/>
          <pc:sldMk cId="1904471590" sldId="1381"/>
        </pc:sldMkLst>
      </pc:sldChg>
      <pc:sldChg chg="del">
        <pc:chgData name="Devin Clementi" userId="a66b1bba-90f9-4053-8f94-5d6fcad9ccd8" providerId="ADAL" clId="{277468C9-B66D-3D4B-98A4-997B70F4DE44}" dt="2021-07-18T21:19:51.192" v="2" actId="2696"/>
        <pc:sldMkLst>
          <pc:docMk/>
          <pc:sldMk cId="3256645610" sldId="1385"/>
        </pc:sldMkLst>
      </pc:sldChg>
      <pc:sldChg chg="del">
        <pc:chgData name="Devin Clementi" userId="a66b1bba-90f9-4053-8f94-5d6fcad9ccd8" providerId="ADAL" clId="{277468C9-B66D-3D4B-98A4-997B70F4DE44}" dt="2021-07-18T21:19:51.192" v="2" actId="2696"/>
        <pc:sldMkLst>
          <pc:docMk/>
          <pc:sldMk cId="77651538" sldId="1386"/>
        </pc:sldMkLst>
      </pc:sldChg>
      <pc:sldChg chg="del">
        <pc:chgData name="Devin Clementi" userId="a66b1bba-90f9-4053-8f94-5d6fcad9ccd8" providerId="ADAL" clId="{277468C9-B66D-3D4B-98A4-997B70F4DE44}" dt="2021-07-18T21:19:51.192" v="2" actId="2696"/>
        <pc:sldMkLst>
          <pc:docMk/>
          <pc:sldMk cId="1190640145" sldId="1388"/>
        </pc:sldMkLst>
      </pc:sldChg>
      <pc:sldChg chg="addSp delSp modSp mod">
        <pc:chgData name="Devin Clementi" userId="a66b1bba-90f9-4053-8f94-5d6fcad9ccd8" providerId="ADAL" clId="{277468C9-B66D-3D4B-98A4-997B70F4DE44}" dt="2021-07-21T02:53:17.463" v="7591" actId="20577"/>
        <pc:sldMkLst>
          <pc:docMk/>
          <pc:sldMk cId="3500724946" sldId="1389"/>
        </pc:sldMkLst>
      </pc:sldChg>
      <pc:sldChg chg="del">
        <pc:chgData name="Devin Clementi" userId="a66b1bba-90f9-4053-8f94-5d6fcad9ccd8" providerId="ADAL" clId="{277468C9-B66D-3D4B-98A4-997B70F4DE44}" dt="2021-07-18T21:19:51.192" v="2" actId="2696"/>
        <pc:sldMkLst>
          <pc:docMk/>
          <pc:sldMk cId="317309468" sldId="1390"/>
        </pc:sldMkLst>
      </pc:sldChg>
      <pc:sldChg chg="del">
        <pc:chgData name="Devin Clementi" userId="a66b1bba-90f9-4053-8f94-5d6fcad9ccd8" providerId="ADAL" clId="{277468C9-B66D-3D4B-98A4-997B70F4DE44}" dt="2021-07-18T21:19:51.192" v="2" actId="2696"/>
        <pc:sldMkLst>
          <pc:docMk/>
          <pc:sldMk cId="818333175" sldId="1391"/>
        </pc:sldMkLst>
      </pc:sldChg>
      <pc:sldChg chg="del">
        <pc:chgData name="Devin Clementi" userId="a66b1bba-90f9-4053-8f94-5d6fcad9ccd8" providerId="ADAL" clId="{277468C9-B66D-3D4B-98A4-997B70F4DE44}" dt="2021-07-18T21:19:51.192" v="2" actId="2696"/>
        <pc:sldMkLst>
          <pc:docMk/>
          <pc:sldMk cId="3036298740" sldId="1392"/>
        </pc:sldMkLst>
      </pc:sldChg>
      <pc:sldChg chg="del">
        <pc:chgData name="Devin Clementi" userId="a66b1bba-90f9-4053-8f94-5d6fcad9ccd8" providerId="ADAL" clId="{277468C9-B66D-3D4B-98A4-997B70F4DE44}" dt="2021-07-18T21:19:51.192" v="2" actId="2696"/>
        <pc:sldMkLst>
          <pc:docMk/>
          <pc:sldMk cId="761725593" sldId="1393"/>
        </pc:sldMkLst>
      </pc:sldChg>
      <pc:sldChg chg="del">
        <pc:chgData name="Devin Clementi" userId="a66b1bba-90f9-4053-8f94-5d6fcad9ccd8" providerId="ADAL" clId="{277468C9-B66D-3D4B-98A4-997B70F4DE44}" dt="2021-07-18T21:19:51.192" v="2" actId="2696"/>
        <pc:sldMkLst>
          <pc:docMk/>
          <pc:sldMk cId="3813782300" sldId="1394"/>
        </pc:sldMkLst>
      </pc:sldChg>
      <pc:sldChg chg="addSp delSp modSp mod delAnim">
        <pc:chgData name="Devin Clementi" userId="a66b1bba-90f9-4053-8f94-5d6fcad9ccd8" providerId="ADAL" clId="{277468C9-B66D-3D4B-98A4-997B70F4DE44}" dt="2021-07-21T00:51:59.630" v="4748" actId="14100"/>
        <pc:sldMkLst>
          <pc:docMk/>
          <pc:sldMk cId="1717266345" sldId="1395"/>
        </pc:sldMkLst>
      </pc:sldChg>
      <pc:sldChg chg="delSp del mod">
        <pc:chgData name="Devin Clementi" userId="a66b1bba-90f9-4053-8f94-5d6fcad9ccd8" providerId="ADAL" clId="{277468C9-B66D-3D4B-98A4-997B70F4DE44}" dt="2021-07-21T01:02:10.966" v="5697" actId="2696"/>
        <pc:sldMkLst>
          <pc:docMk/>
          <pc:sldMk cId="510275648" sldId="1396"/>
        </pc:sldMkLst>
      </pc:sldChg>
      <pc:sldChg chg="del">
        <pc:chgData name="Devin Clementi" userId="a66b1bba-90f9-4053-8f94-5d6fcad9ccd8" providerId="ADAL" clId="{277468C9-B66D-3D4B-98A4-997B70F4DE44}" dt="2021-07-18T21:19:51.192" v="2" actId="2696"/>
        <pc:sldMkLst>
          <pc:docMk/>
          <pc:sldMk cId="3201082504" sldId="1402"/>
        </pc:sldMkLst>
      </pc:sldChg>
      <pc:sldChg chg="del">
        <pc:chgData name="Devin Clementi" userId="a66b1bba-90f9-4053-8f94-5d6fcad9ccd8" providerId="ADAL" clId="{277468C9-B66D-3D4B-98A4-997B70F4DE44}" dt="2021-07-18T21:19:51.192" v="2" actId="2696"/>
        <pc:sldMkLst>
          <pc:docMk/>
          <pc:sldMk cId="460954429" sldId="1407"/>
        </pc:sldMkLst>
      </pc:sldChg>
      <pc:sldChg chg="del">
        <pc:chgData name="Devin Clementi" userId="a66b1bba-90f9-4053-8f94-5d6fcad9ccd8" providerId="ADAL" clId="{277468C9-B66D-3D4B-98A4-997B70F4DE44}" dt="2021-07-18T21:19:51.192" v="2" actId="2696"/>
        <pc:sldMkLst>
          <pc:docMk/>
          <pc:sldMk cId="2119132175" sldId="1408"/>
        </pc:sldMkLst>
      </pc:sldChg>
      <pc:sldChg chg="del">
        <pc:chgData name="Devin Clementi" userId="a66b1bba-90f9-4053-8f94-5d6fcad9ccd8" providerId="ADAL" clId="{277468C9-B66D-3D4B-98A4-997B70F4DE44}" dt="2021-07-18T21:19:51.192" v="2" actId="2696"/>
        <pc:sldMkLst>
          <pc:docMk/>
          <pc:sldMk cId="2282030606" sldId="1410"/>
        </pc:sldMkLst>
      </pc:sldChg>
      <pc:sldChg chg="del">
        <pc:chgData name="Devin Clementi" userId="a66b1bba-90f9-4053-8f94-5d6fcad9ccd8" providerId="ADAL" clId="{277468C9-B66D-3D4B-98A4-997B70F4DE44}" dt="2021-07-18T21:19:51.192" v="2" actId="2696"/>
        <pc:sldMkLst>
          <pc:docMk/>
          <pc:sldMk cId="0" sldId="1411"/>
        </pc:sldMkLst>
      </pc:sldChg>
      <pc:sldChg chg="del">
        <pc:chgData name="Devin Clementi" userId="a66b1bba-90f9-4053-8f94-5d6fcad9ccd8" providerId="ADAL" clId="{277468C9-B66D-3D4B-98A4-997B70F4DE44}" dt="2021-07-18T21:19:51.192" v="2" actId="2696"/>
        <pc:sldMkLst>
          <pc:docMk/>
          <pc:sldMk cId="1575098598" sldId="1412"/>
        </pc:sldMkLst>
      </pc:sldChg>
      <pc:sldChg chg="del">
        <pc:chgData name="Devin Clementi" userId="a66b1bba-90f9-4053-8f94-5d6fcad9ccd8" providerId="ADAL" clId="{277468C9-B66D-3D4B-98A4-997B70F4DE44}" dt="2021-07-18T21:19:51.192" v="2" actId="2696"/>
        <pc:sldMkLst>
          <pc:docMk/>
          <pc:sldMk cId="2857877737" sldId="1413"/>
        </pc:sldMkLst>
      </pc:sldChg>
      <pc:sldChg chg="del ord">
        <pc:chgData name="Devin Clementi" userId="a66b1bba-90f9-4053-8f94-5d6fcad9ccd8" providerId="ADAL" clId="{277468C9-B66D-3D4B-98A4-997B70F4DE44}" dt="2021-07-21T02:42:49.949" v="7427" actId="2696"/>
        <pc:sldMkLst>
          <pc:docMk/>
          <pc:sldMk cId="3818530592" sldId="1414"/>
        </pc:sldMkLst>
      </pc:sldChg>
      <pc:sldChg chg="del">
        <pc:chgData name="Devin Clementi" userId="a66b1bba-90f9-4053-8f94-5d6fcad9ccd8" providerId="ADAL" clId="{277468C9-B66D-3D4B-98A4-997B70F4DE44}" dt="2021-07-18T21:19:51.192" v="2" actId="2696"/>
        <pc:sldMkLst>
          <pc:docMk/>
          <pc:sldMk cId="4156312314" sldId="1415"/>
        </pc:sldMkLst>
      </pc:sldChg>
      <pc:sldChg chg="del">
        <pc:chgData name="Devin Clementi" userId="a66b1bba-90f9-4053-8f94-5d6fcad9ccd8" providerId="ADAL" clId="{277468C9-B66D-3D4B-98A4-997B70F4DE44}" dt="2021-07-18T21:19:51.192" v="2" actId="2696"/>
        <pc:sldMkLst>
          <pc:docMk/>
          <pc:sldMk cId="2234742320" sldId="1416"/>
        </pc:sldMkLst>
      </pc:sldChg>
      <pc:sldChg chg="del">
        <pc:chgData name="Devin Clementi" userId="a66b1bba-90f9-4053-8f94-5d6fcad9ccd8" providerId="ADAL" clId="{277468C9-B66D-3D4B-98A4-997B70F4DE44}" dt="2021-07-18T21:19:51.192" v="2" actId="2696"/>
        <pc:sldMkLst>
          <pc:docMk/>
          <pc:sldMk cId="992227649" sldId="1417"/>
        </pc:sldMkLst>
      </pc:sldChg>
      <pc:sldChg chg="del">
        <pc:chgData name="Devin Clementi" userId="a66b1bba-90f9-4053-8f94-5d6fcad9ccd8" providerId="ADAL" clId="{277468C9-B66D-3D4B-98A4-997B70F4DE44}" dt="2021-07-18T21:19:51.192" v="2" actId="2696"/>
        <pc:sldMkLst>
          <pc:docMk/>
          <pc:sldMk cId="743636117" sldId="1418"/>
        </pc:sldMkLst>
      </pc:sldChg>
      <pc:sldChg chg="del">
        <pc:chgData name="Devin Clementi" userId="a66b1bba-90f9-4053-8f94-5d6fcad9ccd8" providerId="ADAL" clId="{277468C9-B66D-3D4B-98A4-997B70F4DE44}" dt="2021-07-18T21:19:51.192" v="2" actId="2696"/>
        <pc:sldMkLst>
          <pc:docMk/>
          <pc:sldMk cId="2767696890" sldId="1419"/>
        </pc:sldMkLst>
      </pc:sldChg>
      <pc:sldChg chg="del">
        <pc:chgData name="Devin Clementi" userId="a66b1bba-90f9-4053-8f94-5d6fcad9ccd8" providerId="ADAL" clId="{277468C9-B66D-3D4B-98A4-997B70F4DE44}" dt="2021-07-18T21:19:51.192" v="2" actId="2696"/>
        <pc:sldMkLst>
          <pc:docMk/>
          <pc:sldMk cId="121163558" sldId="1420"/>
        </pc:sldMkLst>
      </pc:sldChg>
      <pc:sldChg chg="del">
        <pc:chgData name="Devin Clementi" userId="a66b1bba-90f9-4053-8f94-5d6fcad9ccd8" providerId="ADAL" clId="{277468C9-B66D-3D4B-98A4-997B70F4DE44}" dt="2021-07-18T21:19:51.192" v="2" actId="2696"/>
        <pc:sldMkLst>
          <pc:docMk/>
          <pc:sldMk cId="0" sldId="1421"/>
        </pc:sldMkLst>
      </pc:sldChg>
      <pc:sldChg chg="del">
        <pc:chgData name="Devin Clementi" userId="a66b1bba-90f9-4053-8f94-5d6fcad9ccd8" providerId="ADAL" clId="{277468C9-B66D-3D4B-98A4-997B70F4DE44}" dt="2021-07-18T21:19:51.192" v="2" actId="2696"/>
        <pc:sldMkLst>
          <pc:docMk/>
          <pc:sldMk cId="4088490032" sldId="1422"/>
        </pc:sldMkLst>
      </pc:sldChg>
      <pc:sldChg chg="del">
        <pc:chgData name="Devin Clementi" userId="a66b1bba-90f9-4053-8f94-5d6fcad9ccd8" providerId="ADAL" clId="{277468C9-B66D-3D4B-98A4-997B70F4DE44}" dt="2021-07-18T21:19:51.192" v="2" actId="2696"/>
        <pc:sldMkLst>
          <pc:docMk/>
          <pc:sldMk cId="1233824150" sldId="1423"/>
        </pc:sldMkLst>
      </pc:sldChg>
      <pc:sldChg chg="del">
        <pc:chgData name="Devin Clementi" userId="a66b1bba-90f9-4053-8f94-5d6fcad9ccd8" providerId="ADAL" clId="{277468C9-B66D-3D4B-98A4-997B70F4DE44}" dt="2021-07-18T21:19:51.192" v="2" actId="2696"/>
        <pc:sldMkLst>
          <pc:docMk/>
          <pc:sldMk cId="156142449" sldId="1424"/>
        </pc:sldMkLst>
      </pc:sldChg>
      <pc:sldChg chg="del">
        <pc:chgData name="Devin Clementi" userId="a66b1bba-90f9-4053-8f94-5d6fcad9ccd8" providerId="ADAL" clId="{277468C9-B66D-3D4B-98A4-997B70F4DE44}" dt="2021-07-18T21:19:51.192" v="2" actId="2696"/>
        <pc:sldMkLst>
          <pc:docMk/>
          <pc:sldMk cId="1805359884" sldId="1425"/>
        </pc:sldMkLst>
      </pc:sldChg>
      <pc:sldChg chg="del">
        <pc:chgData name="Devin Clementi" userId="a66b1bba-90f9-4053-8f94-5d6fcad9ccd8" providerId="ADAL" clId="{277468C9-B66D-3D4B-98A4-997B70F4DE44}" dt="2021-07-18T21:19:51.192" v="2" actId="2696"/>
        <pc:sldMkLst>
          <pc:docMk/>
          <pc:sldMk cId="3454807500" sldId="1426"/>
        </pc:sldMkLst>
      </pc:sldChg>
      <pc:sldChg chg="del">
        <pc:chgData name="Devin Clementi" userId="a66b1bba-90f9-4053-8f94-5d6fcad9ccd8" providerId="ADAL" clId="{277468C9-B66D-3D4B-98A4-997B70F4DE44}" dt="2021-07-18T21:19:51.192" v="2" actId="2696"/>
        <pc:sldMkLst>
          <pc:docMk/>
          <pc:sldMk cId="0" sldId="1427"/>
        </pc:sldMkLst>
      </pc:sldChg>
      <pc:sldChg chg="del">
        <pc:chgData name="Devin Clementi" userId="a66b1bba-90f9-4053-8f94-5d6fcad9ccd8" providerId="ADAL" clId="{277468C9-B66D-3D4B-98A4-997B70F4DE44}" dt="2021-07-18T21:19:51.192" v="2" actId="2696"/>
        <pc:sldMkLst>
          <pc:docMk/>
          <pc:sldMk cId="3234278778" sldId="1428"/>
        </pc:sldMkLst>
      </pc:sldChg>
      <pc:sldChg chg="del">
        <pc:chgData name="Devin Clementi" userId="a66b1bba-90f9-4053-8f94-5d6fcad9ccd8" providerId="ADAL" clId="{277468C9-B66D-3D4B-98A4-997B70F4DE44}" dt="2021-07-18T21:19:51.192" v="2" actId="2696"/>
        <pc:sldMkLst>
          <pc:docMk/>
          <pc:sldMk cId="3442566476" sldId="1429"/>
        </pc:sldMkLst>
      </pc:sldChg>
      <pc:sldChg chg="del">
        <pc:chgData name="Devin Clementi" userId="a66b1bba-90f9-4053-8f94-5d6fcad9ccd8" providerId="ADAL" clId="{277468C9-B66D-3D4B-98A4-997B70F4DE44}" dt="2021-07-18T21:19:51.192" v="2" actId="2696"/>
        <pc:sldMkLst>
          <pc:docMk/>
          <pc:sldMk cId="119015866" sldId="1430"/>
        </pc:sldMkLst>
      </pc:sldChg>
      <pc:sldChg chg="del">
        <pc:chgData name="Devin Clementi" userId="a66b1bba-90f9-4053-8f94-5d6fcad9ccd8" providerId="ADAL" clId="{277468C9-B66D-3D4B-98A4-997B70F4DE44}" dt="2021-07-18T21:19:51.192" v="2" actId="2696"/>
        <pc:sldMkLst>
          <pc:docMk/>
          <pc:sldMk cId="1934872279" sldId="1431"/>
        </pc:sldMkLst>
      </pc:sldChg>
      <pc:sldChg chg="del">
        <pc:chgData name="Devin Clementi" userId="a66b1bba-90f9-4053-8f94-5d6fcad9ccd8" providerId="ADAL" clId="{277468C9-B66D-3D4B-98A4-997B70F4DE44}" dt="2021-07-18T21:19:51.192" v="2" actId="2696"/>
        <pc:sldMkLst>
          <pc:docMk/>
          <pc:sldMk cId="1860047197" sldId="1432"/>
        </pc:sldMkLst>
      </pc:sldChg>
      <pc:sldChg chg="del">
        <pc:chgData name="Devin Clementi" userId="a66b1bba-90f9-4053-8f94-5d6fcad9ccd8" providerId="ADAL" clId="{277468C9-B66D-3D4B-98A4-997B70F4DE44}" dt="2021-07-18T21:19:51.192" v="2" actId="2696"/>
        <pc:sldMkLst>
          <pc:docMk/>
          <pc:sldMk cId="245337416" sldId="1433"/>
        </pc:sldMkLst>
      </pc:sldChg>
      <pc:sldChg chg="del">
        <pc:chgData name="Devin Clementi" userId="a66b1bba-90f9-4053-8f94-5d6fcad9ccd8" providerId="ADAL" clId="{277468C9-B66D-3D4B-98A4-997B70F4DE44}" dt="2021-07-18T21:19:51.192" v="2" actId="2696"/>
        <pc:sldMkLst>
          <pc:docMk/>
          <pc:sldMk cId="2954405405" sldId="1434"/>
        </pc:sldMkLst>
      </pc:sldChg>
      <pc:sldChg chg="del">
        <pc:chgData name="Devin Clementi" userId="a66b1bba-90f9-4053-8f94-5d6fcad9ccd8" providerId="ADAL" clId="{277468C9-B66D-3D4B-98A4-997B70F4DE44}" dt="2021-07-18T21:19:51.192" v="2" actId="2696"/>
        <pc:sldMkLst>
          <pc:docMk/>
          <pc:sldMk cId="0" sldId="1435"/>
        </pc:sldMkLst>
      </pc:sldChg>
      <pc:sldChg chg="del">
        <pc:chgData name="Devin Clementi" userId="a66b1bba-90f9-4053-8f94-5d6fcad9ccd8" providerId="ADAL" clId="{277468C9-B66D-3D4B-98A4-997B70F4DE44}" dt="2021-07-18T21:19:51.192" v="2" actId="2696"/>
        <pc:sldMkLst>
          <pc:docMk/>
          <pc:sldMk cId="3971920134" sldId="1436"/>
        </pc:sldMkLst>
      </pc:sldChg>
      <pc:sldChg chg="del">
        <pc:chgData name="Devin Clementi" userId="a66b1bba-90f9-4053-8f94-5d6fcad9ccd8" providerId="ADAL" clId="{277468C9-B66D-3D4B-98A4-997B70F4DE44}" dt="2021-07-18T21:19:51.192" v="2" actId="2696"/>
        <pc:sldMkLst>
          <pc:docMk/>
          <pc:sldMk cId="89739379" sldId="1437"/>
        </pc:sldMkLst>
      </pc:sldChg>
      <pc:sldChg chg="del">
        <pc:chgData name="Devin Clementi" userId="a66b1bba-90f9-4053-8f94-5d6fcad9ccd8" providerId="ADAL" clId="{277468C9-B66D-3D4B-98A4-997B70F4DE44}" dt="2021-07-18T21:19:51.192" v="2" actId="2696"/>
        <pc:sldMkLst>
          <pc:docMk/>
          <pc:sldMk cId="1285288239" sldId="1438"/>
        </pc:sldMkLst>
      </pc:sldChg>
      <pc:sldChg chg="del">
        <pc:chgData name="Devin Clementi" userId="a66b1bba-90f9-4053-8f94-5d6fcad9ccd8" providerId="ADAL" clId="{277468C9-B66D-3D4B-98A4-997B70F4DE44}" dt="2021-07-18T21:19:51.192" v="2" actId="2696"/>
        <pc:sldMkLst>
          <pc:docMk/>
          <pc:sldMk cId="3124941131" sldId="1439"/>
        </pc:sldMkLst>
      </pc:sldChg>
      <pc:sldChg chg="del">
        <pc:chgData name="Devin Clementi" userId="a66b1bba-90f9-4053-8f94-5d6fcad9ccd8" providerId="ADAL" clId="{277468C9-B66D-3D4B-98A4-997B70F4DE44}" dt="2021-07-18T21:19:51.192" v="2" actId="2696"/>
        <pc:sldMkLst>
          <pc:docMk/>
          <pc:sldMk cId="1266554083" sldId="1440"/>
        </pc:sldMkLst>
      </pc:sldChg>
      <pc:sldChg chg="del">
        <pc:chgData name="Devin Clementi" userId="a66b1bba-90f9-4053-8f94-5d6fcad9ccd8" providerId="ADAL" clId="{277468C9-B66D-3D4B-98A4-997B70F4DE44}" dt="2021-07-18T21:19:51.192" v="2" actId="2696"/>
        <pc:sldMkLst>
          <pc:docMk/>
          <pc:sldMk cId="0" sldId="1441"/>
        </pc:sldMkLst>
      </pc:sldChg>
      <pc:sldChg chg="del">
        <pc:chgData name="Devin Clementi" userId="a66b1bba-90f9-4053-8f94-5d6fcad9ccd8" providerId="ADAL" clId="{277468C9-B66D-3D4B-98A4-997B70F4DE44}" dt="2021-07-18T21:19:51.192" v="2" actId="2696"/>
        <pc:sldMkLst>
          <pc:docMk/>
          <pc:sldMk cId="3841393477" sldId="1442"/>
        </pc:sldMkLst>
      </pc:sldChg>
      <pc:sldChg chg="del">
        <pc:chgData name="Devin Clementi" userId="a66b1bba-90f9-4053-8f94-5d6fcad9ccd8" providerId="ADAL" clId="{277468C9-B66D-3D4B-98A4-997B70F4DE44}" dt="2021-07-18T21:19:51.192" v="2" actId="2696"/>
        <pc:sldMkLst>
          <pc:docMk/>
          <pc:sldMk cId="144589652" sldId="1443"/>
        </pc:sldMkLst>
      </pc:sldChg>
      <pc:sldChg chg="del">
        <pc:chgData name="Devin Clementi" userId="a66b1bba-90f9-4053-8f94-5d6fcad9ccd8" providerId="ADAL" clId="{277468C9-B66D-3D4B-98A4-997B70F4DE44}" dt="2021-07-18T21:19:51.192" v="2" actId="2696"/>
        <pc:sldMkLst>
          <pc:docMk/>
          <pc:sldMk cId="3118261654" sldId="1444"/>
        </pc:sldMkLst>
      </pc:sldChg>
      <pc:sldChg chg="del">
        <pc:chgData name="Devin Clementi" userId="a66b1bba-90f9-4053-8f94-5d6fcad9ccd8" providerId="ADAL" clId="{277468C9-B66D-3D4B-98A4-997B70F4DE44}" dt="2021-07-18T21:19:51.192" v="2" actId="2696"/>
        <pc:sldMkLst>
          <pc:docMk/>
          <pc:sldMk cId="3490434941" sldId="1445"/>
        </pc:sldMkLst>
      </pc:sldChg>
      <pc:sldChg chg="del">
        <pc:chgData name="Devin Clementi" userId="a66b1bba-90f9-4053-8f94-5d6fcad9ccd8" providerId="ADAL" clId="{277468C9-B66D-3D4B-98A4-997B70F4DE44}" dt="2021-07-18T21:19:51.192" v="2" actId="2696"/>
        <pc:sldMkLst>
          <pc:docMk/>
          <pc:sldMk cId="2635611438" sldId="1446"/>
        </pc:sldMkLst>
      </pc:sldChg>
      <pc:sldChg chg="del">
        <pc:chgData name="Devin Clementi" userId="a66b1bba-90f9-4053-8f94-5d6fcad9ccd8" providerId="ADAL" clId="{277468C9-B66D-3D4B-98A4-997B70F4DE44}" dt="2021-07-18T21:19:51.192" v="2" actId="2696"/>
        <pc:sldMkLst>
          <pc:docMk/>
          <pc:sldMk cId="910752479" sldId="1447"/>
        </pc:sldMkLst>
      </pc:sldChg>
      <pc:sldChg chg="del">
        <pc:chgData name="Devin Clementi" userId="a66b1bba-90f9-4053-8f94-5d6fcad9ccd8" providerId="ADAL" clId="{277468C9-B66D-3D4B-98A4-997B70F4DE44}" dt="2021-07-18T21:19:51.192" v="2" actId="2696"/>
        <pc:sldMkLst>
          <pc:docMk/>
          <pc:sldMk cId="1287098578" sldId="1448"/>
        </pc:sldMkLst>
      </pc:sldChg>
      <pc:sldChg chg="del">
        <pc:chgData name="Devin Clementi" userId="a66b1bba-90f9-4053-8f94-5d6fcad9ccd8" providerId="ADAL" clId="{277468C9-B66D-3D4B-98A4-997B70F4DE44}" dt="2021-07-18T21:19:51.192" v="2" actId="2696"/>
        <pc:sldMkLst>
          <pc:docMk/>
          <pc:sldMk cId="2617143524" sldId="1449"/>
        </pc:sldMkLst>
      </pc:sldChg>
      <pc:sldChg chg="del">
        <pc:chgData name="Devin Clementi" userId="a66b1bba-90f9-4053-8f94-5d6fcad9ccd8" providerId="ADAL" clId="{277468C9-B66D-3D4B-98A4-997B70F4DE44}" dt="2021-07-18T21:19:51.192" v="2" actId="2696"/>
        <pc:sldMkLst>
          <pc:docMk/>
          <pc:sldMk cId="439109262" sldId="1450"/>
        </pc:sldMkLst>
      </pc:sldChg>
      <pc:sldChg chg="del">
        <pc:chgData name="Devin Clementi" userId="a66b1bba-90f9-4053-8f94-5d6fcad9ccd8" providerId="ADAL" clId="{277468C9-B66D-3D4B-98A4-997B70F4DE44}" dt="2021-07-18T21:19:51.192" v="2" actId="2696"/>
        <pc:sldMkLst>
          <pc:docMk/>
          <pc:sldMk cId="873382570" sldId="1451"/>
        </pc:sldMkLst>
      </pc:sldChg>
      <pc:sldChg chg="del">
        <pc:chgData name="Devin Clementi" userId="a66b1bba-90f9-4053-8f94-5d6fcad9ccd8" providerId="ADAL" clId="{277468C9-B66D-3D4B-98A4-997B70F4DE44}" dt="2021-07-18T21:19:51.192" v="2" actId="2696"/>
        <pc:sldMkLst>
          <pc:docMk/>
          <pc:sldMk cId="2779638426" sldId="1452"/>
        </pc:sldMkLst>
      </pc:sldChg>
      <pc:sldChg chg="del">
        <pc:chgData name="Devin Clementi" userId="a66b1bba-90f9-4053-8f94-5d6fcad9ccd8" providerId="ADAL" clId="{277468C9-B66D-3D4B-98A4-997B70F4DE44}" dt="2021-07-18T21:19:51.192" v="2" actId="2696"/>
        <pc:sldMkLst>
          <pc:docMk/>
          <pc:sldMk cId="1869712312" sldId="1453"/>
        </pc:sldMkLst>
      </pc:sldChg>
      <pc:sldChg chg="del">
        <pc:chgData name="Devin Clementi" userId="a66b1bba-90f9-4053-8f94-5d6fcad9ccd8" providerId="ADAL" clId="{277468C9-B66D-3D4B-98A4-997B70F4DE44}" dt="2021-07-18T21:19:51.192" v="2" actId="2696"/>
        <pc:sldMkLst>
          <pc:docMk/>
          <pc:sldMk cId="2020252009" sldId="1454"/>
        </pc:sldMkLst>
      </pc:sldChg>
      <pc:sldChg chg="del">
        <pc:chgData name="Devin Clementi" userId="a66b1bba-90f9-4053-8f94-5d6fcad9ccd8" providerId="ADAL" clId="{277468C9-B66D-3D4B-98A4-997B70F4DE44}" dt="2021-07-18T21:19:51.192" v="2" actId="2696"/>
        <pc:sldMkLst>
          <pc:docMk/>
          <pc:sldMk cId="4024302914" sldId="1455"/>
        </pc:sldMkLst>
      </pc:sldChg>
      <pc:sldChg chg="del">
        <pc:chgData name="Devin Clementi" userId="a66b1bba-90f9-4053-8f94-5d6fcad9ccd8" providerId="ADAL" clId="{277468C9-B66D-3D4B-98A4-997B70F4DE44}" dt="2021-07-18T21:19:51.192" v="2" actId="2696"/>
        <pc:sldMkLst>
          <pc:docMk/>
          <pc:sldMk cId="1038760033" sldId="1456"/>
        </pc:sldMkLst>
      </pc:sldChg>
      <pc:sldChg chg="del">
        <pc:chgData name="Devin Clementi" userId="a66b1bba-90f9-4053-8f94-5d6fcad9ccd8" providerId="ADAL" clId="{277468C9-B66D-3D4B-98A4-997B70F4DE44}" dt="2021-07-18T21:19:51.192" v="2" actId="2696"/>
        <pc:sldMkLst>
          <pc:docMk/>
          <pc:sldMk cId="2997245069" sldId="1457"/>
        </pc:sldMkLst>
      </pc:sldChg>
      <pc:sldChg chg="del">
        <pc:chgData name="Devin Clementi" userId="a66b1bba-90f9-4053-8f94-5d6fcad9ccd8" providerId="ADAL" clId="{277468C9-B66D-3D4B-98A4-997B70F4DE44}" dt="2021-07-18T21:19:51.192" v="2" actId="2696"/>
        <pc:sldMkLst>
          <pc:docMk/>
          <pc:sldMk cId="311267076" sldId="1458"/>
        </pc:sldMkLst>
      </pc:sldChg>
      <pc:sldChg chg="del">
        <pc:chgData name="Devin Clementi" userId="a66b1bba-90f9-4053-8f94-5d6fcad9ccd8" providerId="ADAL" clId="{277468C9-B66D-3D4B-98A4-997B70F4DE44}" dt="2021-07-18T21:19:51.192" v="2" actId="2696"/>
        <pc:sldMkLst>
          <pc:docMk/>
          <pc:sldMk cId="4281105442" sldId="1459"/>
        </pc:sldMkLst>
      </pc:sldChg>
      <pc:sldChg chg="del">
        <pc:chgData name="Devin Clementi" userId="a66b1bba-90f9-4053-8f94-5d6fcad9ccd8" providerId="ADAL" clId="{277468C9-B66D-3D4B-98A4-997B70F4DE44}" dt="2021-07-18T21:19:51.192" v="2" actId="2696"/>
        <pc:sldMkLst>
          <pc:docMk/>
          <pc:sldMk cId="983234913" sldId="1460"/>
        </pc:sldMkLst>
      </pc:sldChg>
      <pc:sldChg chg="del">
        <pc:chgData name="Devin Clementi" userId="a66b1bba-90f9-4053-8f94-5d6fcad9ccd8" providerId="ADAL" clId="{277468C9-B66D-3D4B-98A4-997B70F4DE44}" dt="2021-07-18T21:19:51.192" v="2" actId="2696"/>
        <pc:sldMkLst>
          <pc:docMk/>
          <pc:sldMk cId="4042482640" sldId="1461"/>
        </pc:sldMkLst>
      </pc:sldChg>
      <pc:sldChg chg="del">
        <pc:chgData name="Devin Clementi" userId="a66b1bba-90f9-4053-8f94-5d6fcad9ccd8" providerId="ADAL" clId="{277468C9-B66D-3D4B-98A4-997B70F4DE44}" dt="2021-07-18T21:19:51.192" v="2" actId="2696"/>
        <pc:sldMkLst>
          <pc:docMk/>
          <pc:sldMk cId="624999966" sldId="1462"/>
        </pc:sldMkLst>
      </pc:sldChg>
      <pc:sldChg chg="del">
        <pc:chgData name="Devin Clementi" userId="a66b1bba-90f9-4053-8f94-5d6fcad9ccd8" providerId="ADAL" clId="{277468C9-B66D-3D4B-98A4-997B70F4DE44}" dt="2021-07-18T21:19:51.192" v="2" actId="2696"/>
        <pc:sldMkLst>
          <pc:docMk/>
          <pc:sldMk cId="1763353865" sldId="1463"/>
        </pc:sldMkLst>
      </pc:sldChg>
      <pc:sldChg chg="del">
        <pc:chgData name="Devin Clementi" userId="a66b1bba-90f9-4053-8f94-5d6fcad9ccd8" providerId="ADAL" clId="{277468C9-B66D-3D4B-98A4-997B70F4DE44}" dt="2021-07-18T21:19:51.192" v="2" actId="2696"/>
        <pc:sldMkLst>
          <pc:docMk/>
          <pc:sldMk cId="576641645" sldId="1464"/>
        </pc:sldMkLst>
      </pc:sldChg>
      <pc:sldChg chg="del">
        <pc:chgData name="Devin Clementi" userId="a66b1bba-90f9-4053-8f94-5d6fcad9ccd8" providerId="ADAL" clId="{277468C9-B66D-3D4B-98A4-997B70F4DE44}" dt="2021-07-18T21:19:51.192" v="2" actId="2696"/>
        <pc:sldMkLst>
          <pc:docMk/>
          <pc:sldMk cId="182821002" sldId="1465"/>
        </pc:sldMkLst>
      </pc:sldChg>
      <pc:sldChg chg="del">
        <pc:chgData name="Devin Clementi" userId="a66b1bba-90f9-4053-8f94-5d6fcad9ccd8" providerId="ADAL" clId="{277468C9-B66D-3D4B-98A4-997B70F4DE44}" dt="2021-07-18T21:19:51.192" v="2" actId="2696"/>
        <pc:sldMkLst>
          <pc:docMk/>
          <pc:sldMk cId="492197608" sldId="1466"/>
        </pc:sldMkLst>
      </pc:sldChg>
      <pc:sldChg chg="del">
        <pc:chgData name="Devin Clementi" userId="a66b1bba-90f9-4053-8f94-5d6fcad9ccd8" providerId="ADAL" clId="{277468C9-B66D-3D4B-98A4-997B70F4DE44}" dt="2021-07-18T21:19:51.192" v="2" actId="2696"/>
        <pc:sldMkLst>
          <pc:docMk/>
          <pc:sldMk cId="1472480544" sldId="1467"/>
        </pc:sldMkLst>
      </pc:sldChg>
      <pc:sldChg chg="del">
        <pc:chgData name="Devin Clementi" userId="a66b1bba-90f9-4053-8f94-5d6fcad9ccd8" providerId="ADAL" clId="{277468C9-B66D-3D4B-98A4-997B70F4DE44}" dt="2021-07-18T21:19:51.192" v="2" actId="2696"/>
        <pc:sldMkLst>
          <pc:docMk/>
          <pc:sldMk cId="272328973" sldId="1468"/>
        </pc:sldMkLst>
      </pc:sldChg>
      <pc:sldChg chg="del">
        <pc:chgData name="Devin Clementi" userId="a66b1bba-90f9-4053-8f94-5d6fcad9ccd8" providerId="ADAL" clId="{277468C9-B66D-3D4B-98A4-997B70F4DE44}" dt="2021-07-18T21:19:51.192" v="2" actId="2696"/>
        <pc:sldMkLst>
          <pc:docMk/>
          <pc:sldMk cId="1914342560" sldId="1469"/>
        </pc:sldMkLst>
      </pc:sldChg>
      <pc:sldChg chg="del">
        <pc:chgData name="Devin Clementi" userId="a66b1bba-90f9-4053-8f94-5d6fcad9ccd8" providerId="ADAL" clId="{277468C9-B66D-3D4B-98A4-997B70F4DE44}" dt="2021-07-18T21:19:51.192" v="2" actId="2696"/>
        <pc:sldMkLst>
          <pc:docMk/>
          <pc:sldMk cId="755406566" sldId="1470"/>
        </pc:sldMkLst>
      </pc:sldChg>
      <pc:sldChg chg="del">
        <pc:chgData name="Devin Clementi" userId="a66b1bba-90f9-4053-8f94-5d6fcad9ccd8" providerId="ADAL" clId="{277468C9-B66D-3D4B-98A4-997B70F4DE44}" dt="2021-07-18T21:19:51.192" v="2" actId="2696"/>
        <pc:sldMkLst>
          <pc:docMk/>
          <pc:sldMk cId="194833698" sldId="1471"/>
        </pc:sldMkLst>
      </pc:sldChg>
      <pc:sldChg chg="del">
        <pc:chgData name="Devin Clementi" userId="a66b1bba-90f9-4053-8f94-5d6fcad9ccd8" providerId="ADAL" clId="{277468C9-B66D-3D4B-98A4-997B70F4DE44}" dt="2021-07-18T21:19:51.192" v="2" actId="2696"/>
        <pc:sldMkLst>
          <pc:docMk/>
          <pc:sldMk cId="1483210331" sldId="1472"/>
        </pc:sldMkLst>
      </pc:sldChg>
      <pc:sldChg chg="del">
        <pc:chgData name="Devin Clementi" userId="a66b1bba-90f9-4053-8f94-5d6fcad9ccd8" providerId="ADAL" clId="{277468C9-B66D-3D4B-98A4-997B70F4DE44}" dt="2021-07-18T21:19:51.192" v="2" actId="2696"/>
        <pc:sldMkLst>
          <pc:docMk/>
          <pc:sldMk cId="82156023" sldId="1473"/>
        </pc:sldMkLst>
      </pc:sldChg>
      <pc:sldChg chg="del">
        <pc:chgData name="Devin Clementi" userId="a66b1bba-90f9-4053-8f94-5d6fcad9ccd8" providerId="ADAL" clId="{277468C9-B66D-3D4B-98A4-997B70F4DE44}" dt="2021-07-18T21:19:51.192" v="2" actId="2696"/>
        <pc:sldMkLst>
          <pc:docMk/>
          <pc:sldMk cId="2076140253" sldId="1474"/>
        </pc:sldMkLst>
      </pc:sldChg>
      <pc:sldChg chg="del">
        <pc:chgData name="Devin Clementi" userId="a66b1bba-90f9-4053-8f94-5d6fcad9ccd8" providerId="ADAL" clId="{277468C9-B66D-3D4B-98A4-997B70F4DE44}" dt="2021-07-18T21:19:51.192" v="2" actId="2696"/>
        <pc:sldMkLst>
          <pc:docMk/>
          <pc:sldMk cId="1620520285" sldId="1475"/>
        </pc:sldMkLst>
      </pc:sldChg>
      <pc:sldChg chg="del">
        <pc:chgData name="Devin Clementi" userId="a66b1bba-90f9-4053-8f94-5d6fcad9ccd8" providerId="ADAL" clId="{277468C9-B66D-3D4B-98A4-997B70F4DE44}" dt="2021-07-18T21:19:51.192" v="2" actId="2696"/>
        <pc:sldMkLst>
          <pc:docMk/>
          <pc:sldMk cId="1073474756" sldId="1476"/>
        </pc:sldMkLst>
      </pc:sldChg>
      <pc:sldChg chg="del">
        <pc:chgData name="Devin Clementi" userId="a66b1bba-90f9-4053-8f94-5d6fcad9ccd8" providerId="ADAL" clId="{277468C9-B66D-3D4B-98A4-997B70F4DE44}" dt="2021-07-18T21:19:51.192" v="2" actId="2696"/>
        <pc:sldMkLst>
          <pc:docMk/>
          <pc:sldMk cId="979021762" sldId="1477"/>
        </pc:sldMkLst>
      </pc:sldChg>
      <pc:sldChg chg="del">
        <pc:chgData name="Devin Clementi" userId="a66b1bba-90f9-4053-8f94-5d6fcad9ccd8" providerId="ADAL" clId="{277468C9-B66D-3D4B-98A4-997B70F4DE44}" dt="2021-07-18T21:19:51.192" v="2" actId="2696"/>
        <pc:sldMkLst>
          <pc:docMk/>
          <pc:sldMk cId="252340759" sldId="1478"/>
        </pc:sldMkLst>
      </pc:sldChg>
      <pc:sldChg chg="del">
        <pc:chgData name="Devin Clementi" userId="a66b1bba-90f9-4053-8f94-5d6fcad9ccd8" providerId="ADAL" clId="{277468C9-B66D-3D4B-98A4-997B70F4DE44}" dt="2021-07-18T21:19:51.192" v="2" actId="2696"/>
        <pc:sldMkLst>
          <pc:docMk/>
          <pc:sldMk cId="720053663" sldId="1479"/>
        </pc:sldMkLst>
      </pc:sldChg>
      <pc:sldChg chg="del">
        <pc:chgData name="Devin Clementi" userId="a66b1bba-90f9-4053-8f94-5d6fcad9ccd8" providerId="ADAL" clId="{277468C9-B66D-3D4B-98A4-997B70F4DE44}" dt="2021-07-18T21:19:51.192" v="2" actId="2696"/>
        <pc:sldMkLst>
          <pc:docMk/>
          <pc:sldMk cId="277454149" sldId="1480"/>
        </pc:sldMkLst>
      </pc:sldChg>
      <pc:sldChg chg="del">
        <pc:chgData name="Devin Clementi" userId="a66b1bba-90f9-4053-8f94-5d6fcad9ccd8" providerId="ADAL" clId="{277468C9-B66D-3D4B-98A4-997B70F4DE44}" dt="2021-07-18T21:19:51.192" v="2" actId="2696"/>
        <pc:sldMkLst>
          <pc:docMk/>
          <pc:sldMk cId="89245888" sldId="1481"/>
        </pc:sldMkLst>
      </pc:sldChg>
      <pc:sldChg chg="del">
        <pc:chgData name="Devin Clementi" userId="a66b1bba-90f9-4053-8f94-5d6fcad9ccd8" providerId="ADAL" clId="{277468C9-B66D-3D4B-98A4-997B70F4DE44}" dt="2021-07-18T21:19:51.192" v="2" actId="2696"/>
        <pc:sldMkLst>
          <pc:docMk/>
          <pc:sldMk cId="1599174061" sldId="1482"/>
        </pc:sldMkLst>
      </pc:sldChg>
      <pc:sldChg chg="del">
        <pc:chgData name="Devin Clementi" userId="a66b1bba-90f9-4053-8f94-5d6fcad9ccd8" providerId="ADAL" clId="{277468C9-B66D-3D4B-98A4-997B70F4DE44}" dt="2021-07-18T21:19:51.192" v="2" actId="2696"/>
        <pc:sldMkLst>
          <pc:docMk/>
          <pc:sldMk cId="1128515258" sldId="1483"/>
        </pc:sldMkLst>
      </pc:sldChg>
      <pc:sldChg chg="del">
        <pc:chgData name="Devin Clementi" userId="a66b1bba-90f9-4053-8f94-5d6fcad9ccd8" providerId="ADAL" clId="{277468C9-B66D-3D4B-98A4-997B70F4DE44}" dt="2021-07-18T21:19:51.192" v="2" actId="2696"/>
        <pc:sldMkLst>
          <pc:docMk/>
          <pc:sldMk cId="897078443" sldId="1484"/>
        </pc:sldMkLst>
      </pc:sldChg>
      <pc:sldChg chg="del">
        <pc:chgData name="Devin Clementi" userId="a66b1bba-90f9-4053-8f94-5d6fcad9ccd8" providerId="ADAL" clId="{277468C9-B66D-3D4B-98A4-997B70F4DE44}" dt="2021-07-18T21:19:51.192" v="2" actId="2696"/>
        <pc:sldMkLst>
          <pc:docMk/>
          <pc:sldMk cId="2110911666" sldId="1485"/>
        </pc:sldMkLst>
      </pc:sldChg>
      <pc:sldChg chg="del">
        <pc:chgData name="Devin Clementi" userId="a66b1bba-90f9-4053-8f94-5d6fcad9ccd8" providerId="ADAL" clId="{277468C9-B66D-3D4B-98A4-997B70F4DE44}" dt="2021-07-18T21:19:51.192" v="2" actId="2696"/>
        <pc:sldMkLst>
          <pc:docMk/>
          <pc:sldMk cId="1787036724" sldId="1486"/>
        </pc:sldMkLst>
      </pc:sldChg>
      <pc:sldChg chg="del">
        <pc:chgData name="Devin Clementi" userId="a66b1bba-90f9-4053-8f94-5d6fcad9ccd8" providerId="ADAL" clId="{277468C9-B66D-3D4B-98A4-997B70F4DE44}" dt="2021-07-18T21:19:51.192" v="2" actId="2696"/>
        <pc:sldMkLst>
          <pc:docMk/>
          <pc:sldMk cId="11961150" sldId="1487"/>
        </pc:sldMkLst>
      </pc:sldChg>
      <pc:sldChg chg="del">
        <pc:chgData name="Devin Clementi" userId="a66b1bba-90f9-4053-8f94-5d6fcad9ccd8" providerId="ADAL" clId="{277468C9-B66D-3D4B-98A4-997B70F4DE44}" dt="2021-07-18T21:19:51.192" v="2" actId="2696"/>
        <pc:sldMkLst>
          <pc:docMk/>
          <pc:sldMk cId="1117371332" sldId="1488"/>
        </pc:sldMkLst>
      </pc:sldChg>
      <pc:sldChg chg="del">
        <pc:chgData name="Devin Clementi" userId="a66b1bba-90f9-4053-8f94-5d6fcad9ccd8" providerId="ADAL" clId="{277468C9-B66D-3D4B-98A4-997B70F4DE44}" dt="2021-07-18T21:19:51.192" v="2" actId="2696"/>
        <pc:sldMkLst>
          <pc:docMk/>
          <pc:sldMk cId="344142431" sldId="1489"/>
        </pc:sldMkLst>
      </pc:sldChg>
      <pc:sldChg chg="del">
        <pc:chgData name="Devin Clementi" userId="a66b1bba-90f9-4053-8f94-5d6fcad9ccd8" providerId="ADAL" clId="{277468C9-B66D-3D4B-98A4-997B70F4DE44}" dt="2021-07-18T21:19:51.192" v="2" actId="2696"/>
        <pc:sldMkLst>
          <pc:docMk/>
          <pc:sldMk cId="223823109" sldId="1490"/>
        </pc:sldMkLst>
      </pc:sldChg>
      <pc:sldChg chg="del">
        <pc:chgData name="Devin Clementi" userId="a66b1bba-90f9-4053-8f94-5d6fcad9ccd8" providerId="ADAL" clId="{277468C9-B66D-3D4B-98A4-997B70F4DE44}" dt="2021-07-18T21:19:51.192" v="2" actId="2696"/>
        <pc:sldMkLst>
          <pc:docMk/>
          <pc:sldMk cId="1562483246" sldId="1491"/>
        </pc:sldMkLst>
      </pc:sldChg>
      <pc:sldChg chg="del">
        <pc:chgData name="Devin Clementi" userId="a66b1bba-90f9-4053-8f94-5d6fcad9ccd8" providerId="ADAL" clId="{277468C9-B66D-3D4B-98A4-997B70F4DE44}" dt="2021-07-18T21:19:51.192" v="2" actId="2696"/>
        <pc:sldMkLst>
          <pc:docMk/>
          <pc:sldMk cId="1617654759" sldId="1492"/>
        </pc:sldMkLst>
      </pc:sldChg>
      <pc:sldChg chg="del">
        <pc:chgData name="Devin Clementi" userId="a66b1bba-90f9-4053-8f94-5d6fcad9ccd8" providerId="ADAL" clId="{277468C9-B66D-3D4B-98A4-997B70F4DE44}" dt="2021-07-18T21:19:51.192" v="2" actId="2696"/>
        <pc:sldMkLst>
          <pc:docMk/>
          <pc:sldMk cId="297809312" sldId="1493"/>
        </pc:sldMkLst>
      </pc:sldChg>
      <pc:sldChg chg="del">
        <pc:chgData name="Devin Clementi" userId="a66b1bba-90f9-4053-8f94-5d6fcad9ccd8" providerId="ADAL" clId="{277468C9-B66D-3D4B-98A4-997B70F4DE44}" dt="2021-07-18T21:19:51.192" v="2" actId="2696"/>
        <pc:sldMkLst>
          <pc:docMk/>
          <pc:sldMk cId="1965024116" sldId="1494"/>
        </pc:sldMkLst>
      </pc:sldChg>
      <pc:sldChg chg="del">
        <pc:chgData name="Devin Clementi" userId="a66b1bba-90f9-4053-8f94-5d6fcad9ccd8" providerId="ADAL" clId="{277468C9-B66D-3D4B-98A4-997B70F4DE44}" dt="2021-07-18T21:19:51.192" v="2" actId="2696"/>
        <pc:sldMkLst>
          <pc:docMk/>
          <pc:sldMk cId="1861053409" sldId="1495"/>
        </pc:sldMkLst>
      </pc:sldChg>
      <pc:sldChg chg="del">
        <pc:chgData name="Devin Clementi" userId="a66b1bba-90f9-4053-8f94-5d6fcad9ccd8" providerId="ADAL" clId="{277468C9-B66D-3D4B-98A4-997B70F4DE44}" dt="2021-07-18T21:19:51.192" v="2" actId="2696"/>
        <pc:sldMkLst>
          <pc:docMk/>
          <pc:sldMk cId="1240396837" sldId="1496"/>
        </pc:sldMkLst>
      </pc:sldChg>
      <pc:sldChg chg="del">
        <pc:chgData name="Devin Clementi" userId="a66b1bba-90f9-4053-8f94-5d6fcad9ccd8" providerId="ADAL" clId="{277468C9-B66D-3D4B-98A4-997B70F4DE44}" dt="2021-07-18T21:19:51.192" v="2" actId="2696"/>
        <pc:sldMkLst>
          <pc:docMk/>
          <pc:sldMk cId="1725878030" sldId="1497"/>
        </pc:sldMkLst>
      </pc:sldChg>
      <pc:sldChg chg="del">
        <pc:chgData name="Devin Clementi" userId="a66b1bba-90f9-4053-8f94-5d6fcad9ccd8" providerId="ADAL" clId="{277468C9-B66D-3D4B-98A4-997B70F4DE44}" dt="2021-07-18T21:19:51.192" v="2" actId="2696"/>
        <pc:sldMkLst>
          <pc:docMk/>
          <pc:sldMk cId="1784893131" sldId="1498"/>
        </pc:sldMkLst>
      </pc:sldChg>
      <pc:sldChg chg="del">
        <pc:chgData name="Devin Clementi" userId="a66b1bba-90f9-4053-8f94-5d6fcad9ccd8" providerId="ADAL" clId="{277468C9-B66D-3D4B-98A4-997B70F4DE44}" dt="2021-07-18T21:19:51.192" v="2" actId="2696"/>
        <pc:sldMkLst>
          <pc:docMk/>
          <pc:sldMk cId="2973810020" sldId="1499"/>
        </pc:sldMkLst>
      </pc:sldChg>
      <pc:sldChg chg="del">
        <pc:chgData name="Devin Clementi" userId="a66b1bba-90f9-4053-8f94-5d6fcad9ccd8" providerId="ADAL" clId="{277468C9-B66D-3D4B-98A4-997B70F4DE44}" dt="2021-07-18T21:19:51.192" v="2" actId="2696"/>
        <pc:sldMkLst>
          <pc:docMk/>
          <pc:sldMk cId="3119322113" sldId="1500"/>
        </pc:sldMkLst>
      </pc:sldChg>
      <pc:sldChg chg="del">
        <pc:chgData name="Devin Clementi" userId="a66b1bba-90f9-4053-8f94-5d6fcad9ccd8" providerId="ADAL" clId="{277468C9-B66D-3D4B-98A4-997B70F4DE44}" dt="2021-07-18T21:19:51.192" v="2" actId="2696"/>
        <pc:sldMkLst>
          <pc:docMk/>
          <pc:sldMk cId="1528624792" sldId="1501"/>
        </pc:sldMkLst>
      </pc:sldChg>
      <pc:sldChg chg="del">
        <pc:chgData name="Devin Clementi" userId="a66b1bba-90f9-4053-8f94-5d6fcad9ccd8" providerId="ADAL" clId="{277468C9-B66D-3D4B-98A4-997B70F4DE44}" dt="2021-07-18T21:19:51.192" v="2" actId="2696"/>
        <pc:sldMkLst>
          <pc:docMk/>
          <pc:sldMk cId="3220314998" sldId="1502"/>
        </pc:sldMkLst>
      </pc:sldChg>
      <pc:sldChg chg="del">
        <pc:chgData name="Devin Clementi" userId="a66b1bba-90f9-4053-8f94-5d6fcad9ccd8" providerId="ADAL" clId="{277468C9-B66D-3D4B-98A4-997B70F4DE44}" dt="2021-07-18T21:19:51.192" v="2" actId="2696"/>
        <pc:sldMkLst>
          <pc:docMk/>
          <pc:sldMk cId="3856590693" sldId="1503"/>
        </pc:sldMkLst>
      </pc:sldChg>
      <pc:sldChg chg="del">
        <pc:chgData name="Devin Clementi" userId="a66b1bba-90f9-4053-8f94-5d6fcad9ccd8" providerId="ADAL" clId="{277468C9-B66D-3D4B-98A4-997B70F4DE44}" dt="2021-07-18T21:19:51.192" v="2" actId="2696"/>
        <pc:sldMkLst>
          <pc:docMk/>
          <pc:sldMk cId="2391201349" sldId="1504"/>
        </pc:sldMkLst>
      </pc:sldChg>
      <pc:sldChg chg="del">
        <pc:chgData name="Devin Clementi" userId="a66b1bba-90f9-4053-8f94-5d6fcad9ccd8" providerId="ADAL" clId="{277468C9-B66D-3D4B-98A4-997B70F4DE44}" dt="2021-07-18T21:19:51.192" v="2" actId="2696"/>
        <pc:sldMkLst>
          <pc:docMk/>
          <pc:sldMk cId="2184457582" sldId="1505"/>
        </pc:sldMkLst>
      </pc:sldChg>
      <pc:sldChg chg="del">
        <pc:chgData name="Devin Clementi" userId="a66b1bba-90f9-4053-8f94-5d6fcad9ccd8" providerId="ADAL" clId="{277468C9-B66D-3D4B-98A4-997B70F4DE44}" dt="2021-07-18T21:19:51.192" v="2" actId="2696"/>
        <pc:sldMkLst>
          <pc:docMk/>
          <pc:sldMk cId="298572490" sldId="1506"/>
        </pc:sldMkLst>
      </pc:sldChg>
      <pc:sldChg chg="del">
        <pc:chgData name="Devin Clementi" userId="a66b1bba-90f9-4053-8f94-5d6fcad9ccd8" providerId="ADAL" clId="{277468C9-B66D-3D4B-98A4-997B70F4DE44}" dt="2021-07-18T21:19:51.192" v="2" actId="2696"/>
        <pc:sldMkLst>
          <pc:docMk/>
          <pc:sldMk cId="3844752236" sldId="1507"/>
        </pc:sldMkLst>
      </pc:sldChg>
      <pc:sldChg chg="del">
        <pc:chgData name="Devin Clementi" userId="a66b1bba-90f9-4053-8f94-5d6fcad9ccd8" providerId="ADAL" clId="{277468C9-B66D-3D4B-98A4-997B70F4DE44}" dt="2021-07-18T21:19:51.192" v="2" actId="2696"/>
        <pc:sldMkLst>
          <pc:docMk/>
          <pc:sldMk cId="3209916154" sldId="1508"/>
        </pc:sldMkLst>
      </pc:sldChg>
      <pc:sldChg chg="del">
        <pc:chgData name="Devin Clementi" userId="a66b1bba-90f9-4053-8f94-5d6fcad9ccd8" providerId="ADAL" clId="{277468C9-B66D-3D4B-98A4-997B70F4DE44}" dt="2021-07-18T21:19:51.192" v="2" actId="2696"/>
        <pc:sldMkLst>
          <pc:docMk/>
          <pc:sldMk cId="583208365" sldId="1509"/>
        </pc:sldMkLst>
      </pc:sldChg>
      <pc:sldChg chg="del">
        <pc:chgData name="Devin Clementi" userId="a66b1bba-90f9-4053-8f94-5d6fcad9ccd8" providerId="ADAL" clId="{277468C9-B66D-3D4B-98A4-997B70F4DE44}" dt="2021-07-18T21:19:51.192" v="2" actId="2696"/>
        <pc:sldMkLst>
          <pc:docMk/>
          <pc:sldMk cId="2428324081" sldId="1510"/>
        </pc:sldMkLst>
      </pc:sldChg>
      <pc:sldChg chg="del">
        <pc:chgData name="Devin Clementi" userId="a66b1bba-90f9-4053-8f94-5d6fcad9ccd8" providerId="ADAL" clId="{277468C9-B66D-3D4B-98A4-997B70F4DE44}" dt="2021-07-18T21:19:51.192" v="2" actId="2696"/>
        <pc:sldMkLst>
          <pc:docMk/>
          <pc:sldMk cId="2914703812" sldId="1511"/>
        </pc:sldMkLst>
      </pc:sldChg>
      <pc:sldChg chg="del">
        <pc:chgData name="Devin Clementi" userId="a66b1bba-90f9-4053-8f94-5d6fcad9ccd8" providerId="ADAL" clId="{277468C9-B66D-3D4B-98A4-997B70F4DE44}" dt="2021-07-18T21:19:51.192" v="2" actId="2696"/>
        <pc:sldMkLst>
          <pc:docMk/>
          <pc:sldMk cId="3463445011" sldId="1512"/>
        </pc:sldMkLst>
      </pc:sldChg>
      <pc:sldChg chg="del">
        <pc:chgData name="Devin Clementi" userId="a66b1bba-90f9-4053-8f94-5d6fcad9ccd8" providerId="ADAL" clId="{277468C9-B66D-3D4B-98A4-997B70F4DE44}" dt="2021-07-18T21:19:51.192" v="2" actId="2696"/>
        <pc:sldMkLst>
          <pc:docMk/>
          <pc:sldMk cId="2699438748" sldId="1513"/>
        </pc:sldMkLst>
      </pc:sldChg>
      <pc:sldChg chg="ord">
        <pc:chgData name="Devin Clementi" userId="a66b1bba-90f9-4053-8f94-5d6fcad9ccd8" providerId="ADAL" clId="{277468C9-B66D-3D4B-98A4-997B70F4DE44}" dt="2021-07-21T01:22:06.408" v="5910" actId="20578"/>
        <pc:sldMkLst>
          <pc:docMk/>
          <pc:sldMk cId="1270463556" sldId="1514"/>
        </pc:sldMkLst>
      </pc:sldChg>
      <pc:sldChg chg="modSp mod">
        <pc:chgData name="Devin Clementi" userId="a66b1bba-90f9-4053-8f94-5d6fcad9ccd8" providerId="ADAL" clId="{277468C9-B66D-3D4B-98A4-997B70F4DE44}" dt="2021-07-21T02:12:30.589" v="7280" actId="20577"/>
        <pc:sldMkLst>
          <pc:docMk/>
          <pc:sldMk cId="1300912577" sldId="1516"/>
        </pc:sldMkLst>
      </pc:sldChg>
      <pc:sldChg chg="addSp modSp mod">
        <pc:chgData name="Devin Clementi" userId="a66b1bba-90f9-4053-8f94-5d6fcad9ccd8" providerId="ADAL" clId="{277468C9-B66D-3D4B-98A4-997B70F4DE44}" dt="2021-07-21T11:10:20.378" v="7800" actId="404"/>
        <pc:sldMkLst>
          <pc:docMk/>
          <pc:sldMk cId="3670358562" sldId="1517"/>
        </pc:sldMkLst>
      </pc:sldChg>
      <pc:sldChg chg="modSp del mod">
        <pc:chgData name="Devin Clementi" userId="a66b1bba-90f9-4053-8f94-5d6fcad9ccd8" providerId="ADAL" clId="{277468C9-B66D-3D4B-98A4-997B70F4DE44}" dt="2021-07-21T01:27:51.058" v="5982" actId="2696"/>
        <pc:sldMkLst>
          <pc:docMk/>
          <pc:sldMk cId="3582862402" sldId="1518"/>
        </pc:sldMkLst>
      </pc:sldChg>
      <pc:sldChg chg="modSp mod">
        <pc:chgData name="Devin Clementi" userId="a66b1bba-90f9-4053-8f94-5d6fcad9ccd8" providerId="ADAL" clId="{277468C9-B66D-3D4B-98A4-997B70F4DE44}" dt="2021-07-21T02:01:44.166" v="6637" actId="20577"/>
        <pc:sldMkLst>
          <pc:docMk/>
          <pc:sldMk cId="2368993792" sldId="1519"/>
        </pc:sldMkLst>
      </pc:sldChg>
      <pc:sldChg chg="addSp delSp modSp mod">
        <pc:chgData name="Devin Clementi" userId="a66b1bba-90f9-4053-8f94-5d6fcad9ccd8" providerId="ADAL" clId="{277468C9-B66D-3D4B-98A4-997B70F4DE44}" dt="2021-07-21T01:55:08.249" v="6581" actId="20577"/>
        <pc:sldMkLst>
          <pc:docMk/>
          <pc:sldMk cId="63547228" sldId="1520"/>
        </pc:sldMkLst>
      </pc:sldChg>
      <pc:sldChg chg="modSp mod">
        <pc:chgData name="Devin Clementi" userId="a66b1bba-90f9-4053-8f94-5d6fcad9ccd8" providerId="ADAL" clId="{277468C9-B66D-3D4B-98A4-997B70F4DE44}" dt="2021-07-21T06:07:46.342" v="7592" actId="20577"/>
        <pc:sldMkLst>
          <pc:docMk/>
          <pc:sldMk cId="237194589" sldId="1527"/>
        </pc:sldMkLst>
      </pc:sldChg>
      <pc:sldChg chg="modSp mod">
        <pc:chgData name="Devin Clementi" userId="a66b1bba-90f9-4053-8f94-5d6fcad9ccd8" providerId="ADAL" clId="{277468C9-B66D-3D4B-98A4-997B70F4DE44}" dt="2021-07-21T01:02:56.691" v="5736" actId="20577"/>
        <pc:sldMkLst>
          <pc:docMk/>
          <pc:sldMk cId="2360899874" sldId="1530"/>
        </pc:sldMkLst>
      </pc:sldChg>
      <pc:sldChg chg="add del">
        <pc:chgData name="Devin Clementi" userId="a66b1bba-90f9-4053-8f94-5d6fcad9ccd8" providerId="ADAL" clId="{277468C9-B66D-3D4B-98A4-997B70F4DE44}" dt="2021-07-18T21:19:51.192" v="2" actId="2696"/>
        <pc:sldMkLst>
          <pc:docMk/>
          <pc:sldMk cId="1164764481" sldId="1532"/>
        </pc:sldMkLst>
      </pc:sldChg>
      <pc:sldChg chg="addSp modSp new mod">
        <pc:chgData name="Devin Clementi" userId="a66b1bba-90f9-4053-8f94-5d6fcad9ccd8" providerId="ADAL" clId="{277468C9-B66D-3D4B-98A4-997B70F4DE44}" dt="2021-07-20T23:43:36.948" v="3986" actId="1035"/>
        <pc:sldMkLst>
          <pc:docMk/>
          <pc:sldMk cId="1965434628" sldId="1532"/>
        </pc:sldMkLst>
      </pc:sldChg>
      <pc:sldChg chg="delSp add del setBg delDesignElem">
        <pc:chgData name="Devin Clementi" userId="a66b1bba-90f9-4053-8f94-5d6fcad9ccd8" providerId="ADAL" clId="{277468C9-B66D-3D4B-98A4-997B70F4DE44}" dt="2021-07-21T00:14:56.467" v="4434" actId="2696"/>
        <pc:sldMkLst>
          <pc:docMk/>
          <pc:sldMk cId="1376916912" sldId="1533"/>
        </pc:sldMkLst>
      </pc:sldChg>
      <pc:sldChg chg="addSp delSp modSp new mod ord">
        <pc:chgData name="Devin Clementi" userId="a66b1bba-90f9-4053-8f94-5d6fcad9ccd8" providerId="ADAL" clId="{277468C9-B66D-3D4B-98A4-997B70F4DE44}" dt="2021-07-20T23:47:28.724" v="4117" actId="478"/>
        <pc:sldMkLst>
          <pc:docMk/>
          <pc:sldMk cId="2065513963" sldId="1534"/>
        </pc:sldMkLst>
      </pc:sldChg>
      <pc:sldChg chg="add del">
        <pc:chgData name="Devin Clementi" userId="a66b1bba-90f9-4053-8f94-5d6fcad9ccd8" providerId="ADAL" clId="{277468C9-B66D-3D4B-98A4-997B70F4DE44}" dt="2021-07-21T00:14:52.882" v="4433" actId="2696"/>
        <pc:sldMkLst>
          <pc:docMk/>
          <pc:sldMk cId="1398020153" sldId="1535"/>
        </pc:sldMkLst>
      </pc:sldChg>
      <pc:sldChg chg="addSp delSp modSp add del mod">
        <pc:chgData name="Devin Clementi" userId="a66b1bba-90f9-4053-8f94-5d6fcad9ccd8" providerId="ADAL" clId="{277468C9-B66D-3D4B-98A4-997B70F4DE44}" dt="2021-07-21T00:14:24.992" v="4421" actId="2696"/>
        <pc:sldMkLst>
          <pc:docMk/>
          <pc:sldMk cId="4248961928" sldId="1536"/>
        </pc:sldMkLst>
      </pc:sldChg>
      <pc:sldChg chg="addSp delSp modSp new del mod modClrScheme chgLayout">
        <pc:chgData name="Devin Clementi" userId="a66b1bba-90f9-4053-8f94-5d6fcad9ccd8" providerId="ADAL" clId="{277468C9-B66D-3D4B-98A4-997B70F4DE44}" dt="2021-07-19T05:55:47.976" v="3043" actId="2696"/>
        <pc:sldMkLst>
          <pc:docMk/>
          <pc:sldMk cId="1580285483" sldId="1537"/>
        </pc:sldMkLst>
      </pc:sldChg>
      <pc:sldChg chg="modSp add mod">
        <pc:chgData name="Devin Clementi" userId="a66b1bba-90f9-4053-8f94-5d6fcad9ccd8" providerId="ADAL" clId="{277468C9-B66D-3D4B-98A4-997B70F4DE44}" dt="2021-07-20T00:42:46.759" v="3343" actId="1076"/>
        <pc:sldMkLst>
          <pc:docMk/>
          <pc:sldMk cId="2174119062" sldId="1538"/>
        </pc:sldMkLst>
      </pc:sldChg>
      <pc:sldChg chg="addSp delSp modSp add del mod">
        <pc:chgData name="Devin Clementi" userId="a66b1bba-90f9-4053-8f94-5d6fcad9ccd8" providerId="ADAL" clId="{277468C9-B66D-3D4B-98A4-997B70F4DE44}" dt="2021-07-21T00:06:59.597" v="4363" actId="2696"/>
        <pc:sldMkLst>
          <pc:docMk/>
          <pc:sldMk cId="559660156" sldId="1539"/>
        </pc:sldMkLst>
      </pc:sldChg>
      <pc:sldChg chg="add del">
        <pc:chgData name="Devin Clementi" userId="a66b1bba-90f9-4053-8f94-5d6fcad9ccd8" providerId="ADAL" clId="{277468C9-B66D-3D4B-98A4-997B70F4DE44}" dt="2021-07-21T00:14:23.827" v="4420" actId="2696"/>
        <pc:sldMkLst>
          <pc:docMk/>
          <pc:sldMk cId="2618334668" sldId="1540"/>
        </pc:sldMkLst>
      </pc:sldChg>
      <pc:sldChg chg="addSp delSp modSp add del mod setBg delAnim delDesignElem">
        <pc:chgData name="Devin Clementi" userId="a66b1bba-90f9-4053-8f94-5d6fcad9ccd8" providerId="ADAL" clId="{277468C9-B66D-3D4B-98A4-997B70F4DE44}" dt="2021-07-21T00:12:01.298" v="4399" actId="2696"/>
        <pc:sldMkLst>
          <pc:docMk/>
          <pc:sldMk cId="939256727" sldId="1541"/>
        </pc:sldMkLst>
      </pc:sldChg>
      <pc:sldChg chg="delSp modSp new del mod">
        <pc:chgData name="Devin Clementi" userId="a66b1bba-90f9-4053-8f94-5d6fcad9ccd8" providerId="ADAL" clId="{277468C9-B66D-3D4B-98A4-997B70F4DE44}" dt="2021-07-21T00:04:10.363" v="4310" actId="2696"/>
        <pc:sldMkLst>
          <pc:docMk/>
          <pc:sldMk cId="4023568433" sldId="1541"/>
        </pc:sldMkLst>
      </pc:sldChg>
      <pc:sldChg chg="addSp delSp modSp add mod setBg modAnim delDesignElem">
        <pc:chgData name="Devin Clementi" userId="a66b1bba-90f9-4053-8f94-5d6fcad9ccd8" providerId="ADAL" clId="{277468C9-B66D-3D4B-98A4-997B70F4DE44}" dt="2021-07-21T00:24:46.526" v="4737" actId="20577"/>
        <pc:sldMkLst>
          <pc:docMk/>
          <pc:sldMk cId="3817215002" sldId="1542"/>
        </pc:sldMkLst>
      </pc:sldChg>
      <pc:sldChg chg="addSp delSp modSp new mod setBg delAnim modAnim">
        <pc:chgData name="Devin Clementi" userId="a66b1bba-90f9-4053-8f94-5d6fcad9ccd8" providerId="ADAL" clId="{277468C9-B66D-3D4B-98A4-997B70F4DE44}" dt="2021-07-21T01:01:46.027" v="5696" actId="313"/>
        <pc:sldMkLst>
          <pc:docMk/>
          <pc:sldMk cId="3250286988" sldId="1543"/>
        </pc:sldMkLst>
      </pc:sldChg>
      <pc:sldChg chg="addSp modSp add mod ord">
        <pc:chgData name="Devin Clementi" userId="a66b1bba-90f9-4053-8f94-5d6fcad9ccd8" providerId="ADAL" clId="{277468C9-B66D-3D4B-98A4-997B70F4DE44}" dt="2021-07-21T11:03:04.838" v="7789" actId="21"/>
        <pc:sldMkLst>
          <pc:docMk/>
          <pc:sldMk cId="3469804868" sldId="1544"/>
        </pc:sldMkLst>
      </pc:sldChg>
      <pc:sldMasterChg chg="delSldLayout">
        <pc:chgData name="Devin Clementi" userId="a66b1bba-90f9-4053-8f94-5d6fcad9ccd8" providerId="ADAL" clId="{277468C9-B66D-3D4B-98A4-997B70F4DE44}" dt="2021-07-18T21:19:51.192" v="2" actId="2696"/>
        <pc:sldMasterMkLst>
          <pc:docMk/>
          <pc:sldMasterMk cId="505408254" sldId="2147485507"/>
        </pc:sldMasterMkLst>
        <pc:sldLayoutChg chg="del">
          <pc:chgData name="Devin Clementi" userId="a66b1bba-90f9-4053-8f94-5d6fcad9ccd8" providerId="ADAL" clId="{277468C9-B66D-3D4B-98A4-997B70F4DE44}" dt="2021-07-18T21:19:51.192" v="2" actId="2696"/>
          <pc:sldLayoutMkLst>
            <pc:docMk/>
            <pc:sldMasterMk cId="505408254" sldId="2147485507"/>
            <pc:sldLayoutMk cId="2240542014" sldId="2147485520"/>
          </pc:sldLayoutMkLst>
        </pc:sldLayoutChg>
        <pc:sldLayoutChg chg="del">
          <pc:chgData name="Devin Clementi" userId="a66b1bba-90f9-4053-8f94-5d6fcad9ccd8" providerId="ADAL" clId="{277468C9-B66D-3D4B-98A4-997B70F4DE44}" dt="2021-07-18T21:19:51.192" v="2" actId="2696"/>
          <pc:sldLayoutMkLst>
            <pc:docMk/>
            <pc:sldMasterMk cId="505408254" sldId="2147485507"/>
            <pc:sldLayoutMk cId="1778769511" sldId="2147485521"/>
          </pc:sldLayoutMkLst>
        </pc:sldLayoutChg>
        <pc:sldLayoutChg chg="del">
          <pc:chgData name="Devin Clementi" userId="a66b1bba-90f9-4053-8f94-5d6fcad9ccd8" providerId="ADAL" clId="{277468C9-B66D-3D4B-98A4-997B70F4DE44}" dt="2021-07-18T21:19:51.192" v="2" actId="2696"/>
          <pc:sldLayoutMkLst>
            <pc:docMk/>
            <pc:sldMasterMk cId="505408254" sldId="2147485507"/>
            <pc:sldLayoutMk cId="562664859" sldId="2147485522"/>
          </pc:sldLayoutMkLst>
        </pc:sldLayoutChg>
        <pc:sldLayoutChg chg="del">
          <pc:chgData name="Devin Clementi" userId="a66b1bba-90f9-4053-8f94-5d6fcad9ccd8" providerId="ADAL" clId="{277468C9-B66D-3D4B-98A4-997B70F4DE44}" dt="2021-07-18T21:19:51.192" v="2" actId="2696"/>
          <pc:sldLayoutMkLst>
            <pc:docMk/>
            <pc:sldMasterMk cId="505408254" sldId="2147485507"/>
            <pc:sldLayoutMk cId="1372319788" sldId="2147485523"/>
          </pc:sldLayoutMkLst>
        </pc:sldLayoutChg>
      </pc:sldMasterChg>
    </pc:docChg>
  </pc:docChgLst>
  <pc:docChgLst>
    <pc:chgData name="Devin Clementi" userId="a66b1bba-90f9-4053-8f94-5d6fcad9ccd8" providerId="ADAL" clId="{8794E5E7-6799-6141-9490-019407FF4B4E}"/>
    <pc:docChg chg="undo custSel addSld delSld modSld delMainMaster">
      <pc:chgData name="Devin Clementi" userId="a66b1bba-90f9-4053-8f94-5d6fcad9ccd8" providerId="ADAL" clId="{8794E5E7-6799-6141-9490-019407FF4B4E}" dt="2023-07-25T22:33:25.309" v="1867" actId="20577"/>
      <pc:docMkLst>
        <pc:docMk/>
      </pc:docMkLst>
      <pc:sldChg chg="modSp mod">
        <pc:chgData name="Devin Clementi" userId="a66b1bba-90f9-4053-8f94-5d6fcad9ccd8" providerId="ADAL" clId="{8794E5E7-6799-6141-9490-019407FF4B4E}" dt="2023-07-18T09:20:29.384" v="1" actId="20577"/>
        <pc:sldMkLst>
          <pc:docMk/>
          <pc:sldMk cId="0" sldId="1307"/>
        </pc:sldMkLst>
      </pc:sldChg>
      <pc:sldChg chg="del">
        <pc:chgData name="Devin Clementi" userId="a66b1bba-90f9-4053-8f94-5d6fcad9ccd8" providerId="ADAL" clId="{8794E5E7-6799-6141-9490-019407FF4B4E}" dt="2023-07-18T09:20:59.730" v="2" actId="2696"/>
        <pc:sldMkLst>
          <pc:docMk/>
          <pc:sldMk cId="0" sldId="1309"/>
        </pc:sldMkLst>
      </pc:sldChg>
      <pc:sldChg chg="del">
        <pc:chgData name="Devin Clementi" userId="a66b1bba-90f9-4053-8f94-5d6fcad9ccd8" providerId="ADAL" clId="{8794E5E7-6799-6141-9490-019407FF4B4E}" dt="2023-07-18T09:21:14.962" v="52" actId="2696"/>
        <pc:sldMkLst>
          <pc:docMk/>
          <pc:sldMk cId="3635132850" sldId="1382"/>
        </pc:sldMkLst>
      </pc:sldChg>
      <pc:sldChg chg="del">
        <pc:chgData name="Devin Clementi" userId="a66b1bba-90f9-4053-8f94-5d6fcad9ccd8" providerId="ADAL" clId="{8794E5E7-6799-6141-9490-019407FF4B4E}" dt="2023-07-18T09:21:14.963" v="53" actId="2696"/>
        <pc:sldMkLst>
          <pc:docMk/>
          <pc:sldMk cId="529224321" sldId="1383"/>
        </pc:sldMkLst>
      </pc:sldChg>
      <pc:sldChg chg="modSp mod">
        <pc:chgData name="Devin Clementi" userId="a66b1bba-90f9-4053-8f94-5d6fcad9ccd8" providerId="ADAL" clId="{8794E5E7-6799-6141-9490-019407FF4B4E}" dt="2023-07-19T09:41:57.914" v="1583" actId="20577"/>
        <pc:sldMkLst>
          <pc:docMk/>
          <pc:sldMk cId="3500724946" sldId="1389"/>
        </pc:sldMkLst>
      </pc:sldChg>
      <pc:sldChg chg="del">
        <pc:chgData name="Devin Clementi" userId="a66b1bba-90f9-4053-8f94-5d6fcad9ccd8" providerId="ADAL" clId="{8794E5E7-6799-6141-9490-019407FF4B4E}" dt="2023-07-18T09:21:14.968" v="57" actId="2696"/>
        <pc:sldMkLst>
          <pc:docMk/>
          <pc:sldMk cId="1585293263" sldId="1399"/>
        </pc:sldMkLst>
      </pc:sldChg>
      <pc:sldChg chg="del">
        <pc:chgData name="Devin Clementi" userId="a66b1bba-90f9-4053-8f94-5d6fcad9ccd8" providerId="ADAL" clId="{8794E5E7-6799-6141-9490-019407FF4B4E}" dt="2023-07-18T09:21:14.965" v="55" actId="2696"/>
        <pc:sldMkLst>
          <pc:docMk/>
          <pc:sldMk cId="3420767589" sldId="1400"/>
        </pc:sldMkLst>
      </pc:sldChg>
      <pc:sldChg chg="del">
        <pc:chgData name="Devin Clementi" userId="a66b1bba-90f9-4053-8f94-5d6fcad9ccd8" providerId="ADAL" clId="{8794E5E7-6799-6141-9490-019407FF4B4E}" dt="2023-07-18T09:21:14.966" v="56" actId="2696"/>
        <pc:sldMkLst>
          <pc:docMk/>
          <pc:sldMk cId="3504303372" sldId="1401"/>
        </pc:sldMkLst>
      </pc:sldChg>
      <pc:sldChg chg="del">
        <pc:chgData name="Devin Clementi" userId="a66b1bba-90f9-4053-8f94-5d6fcad9ccd8" providerId="ADAL" clId="{8794E5E7-6799-6141-9490-019407FF4B4E}" dt="2023-07-18T09:21:14.964" v="54" actId="2696"/>
        <pc:sldMkLst>
          <pc:docMk/>
          <pc:sldMk cId="334924350" sldId="1405"/>
        </pc:sldMkLst>
      </pc:sldChg>
      <pc:sldChg chg="del">
        <pc:chgData name="Devin Clementi" userId="a66b1bba-90f9-4053-8f94-5d6fcad9ccd8" providerId="ADAL" clId="{8794E5E7-6799-6141-9490-019407FF4B4E}" dt="2023-07-18T09:20:59.872" v="35" actId="2696"/>
        <pc:sldMkLst>
          <pc:docMk/>
          <pc:sldMk cId="2096095546" sldId="1515"/>
        </pc:sldMkLst>
      </pc:sldChg>
      <pc:sldChg chg="del">
        <pc:chgData name="Devin Clementi" userId="a66b1bba-90f9-4053-8f94-5d6fcad9ccd8" providerId="ADAL" clId="{8794E5E7-6799-6141-9490-019407FF4B4E}" dt="2023-07-18T09:20:59.828" v="13" actId="2696"/>
        <pc:sldMkLst>
          <pc:docMk/>
          <pc:sldMk cId="1300912577" sldId="1516"/>
        </pc:sldMkLst>
      </pc:sldChg>
      <pc:sldChg chg="modSp mod">
        <pc:chgData name="Devin Clementi" userId="a66b1bba-90f9-4053-8f94-5d6fcad9ccd8" providerId="ADAL" clId="{8794E5E7-6799-6141-9490-019407FF4B4E}" dt="2023-07-25T22:33:25.309" v="1867" actId="20577"/>
        <pc:sldMkLst>
          <pc:docMk/>
          <pc:sldMk cId="237194589" sldId="1527"/>
        </pc:sldMkLst>
      </pc:sldChg>
      <pc:sldChg chg="del">
        <pc:chgData name="Devin Clementi" userId="a66b1bba-90f9-4053-8f94-5d6fcad9ccd8" providerId="ADAL" clId="{8794E5E7-6799-6141-9490-019407FF4B4E}" dt="2023-07-18T09:20:59.858" v="17" actId="2696"/>
        <pc:sldMkLst>
          <pc:docMk/>
          <pc:sldMk cId="4107063469" sldId="1529"/>
        </pc:sldMkLst>
      </pc:sldChg>
      <pc:sldChg chg="del">
        <pc:chgData name="Devin Clementi" userId="a66b1bba-90f9-4053-8f94-5d6fcad9ccd8" providerId="ADAL" clId="{8794E5E7-6799-6141-9490-019407FF4B4E}" dt="2023-07-18T09:20:59.932" v="38" actId="2696"/>
        <pc:sldMkLst>
          <pc:docMk/>
          <pc:sldMk cId="3711704530" sldId="1534"/>
        </pc:sldMkLst>
      </pc:sldChg>
      <pc:sldChg chg="del">
        <pc:chgData name="Devin Clementi" userId="a66b1bba-90f9-4053-8f94-5d6fcad9ccd8" providerId="ADAL" clId="{8794E5E7-6799-6141-9490-019407FF4B4E}" dt="2023-07-18T09:20:59.862" v="20" actId="2696"/>
        <pc:sldMkLst>
          <pc:docMk/>
          <pc:sldMk cId="3250286988" sldId="1543"/>
        </pc:sldMkLst>
      </pc:sldChg>
      <pc:sldChg chg="del">
        <pc:chgData name="Devin Clementi" userId="a66b1bba-90f9-4053-8f94-5d6fcad9ccd8" providerId="ADAL" clId="{8794E5E7-6799-6141-9490-019407FF4B4E}" dt="2023-07-18T09:20:59.810" v="7" actId="2696"/>
        <pc:sldMkLst>
          <pc:docMk/>
          <pc:sldMk cId="828112110" sldId="1547"/>
        </pc:sldMkLst>
      </pc:sldChg>
      <pc:sldChg chg="del">
        <pc:chgData name="Devin Clementi" userId="a66b1bba-90f9-4053-8f94-5d6fcad9ccd8" providerId="ADAL" clId="{8794E5E7-6799-6141-9490-019407FF4B4E}" dt="2023-07-18T09:20:59.929" v="36" actId="2696"/>
        <pc:sldMkLst>
          <pc:docMk/>
          <pc:sldMk cId="371581674" sldId="1548"/>
        </pc:sldMkLst>
      </pc:sldChg>
      <pc:sldChg chg="del">
        <pc:chgData name="Devin Clementi" userId="a66b1bba-90f9-4053-8f94-5d6fcad9ccd8" providerId="ADAL" clId="{8794E5E7-6799-6141-9490-019407FF4B4E}" dt="2023-07-18T09:20:59.939" v="51" actId="2696"/>
        <pc:sldMkLst>
          <pc:docMk/>
          <pc:sldMk cId="1960070115" sldId="1550"/>
        </pc:sldMkLst>
      </pc:sldChg>
      <pc:sldChg chg="del">
        <pc:chgData name="Devin Clementi" userId="a66b1bba-90f9-4053-8f94-5d6fcad9ccd8" providerId="ADAL" clId="{8794E5E7-6799-6141-9490-019407FF4B4E}" dt="2023-07-18T09:20:59.815" v="8" actId="2696"/>
        <pc:sldMkLst>
          <pc:docMk/>
          <pc:sldMk cId="4255413286" sldId="1552"/>
        </pc:sldMkLst>
      </pc:sldChg>
      <pc:sldChg chg="addSp modSp mod setBg setClrOvrMap">
        <pc:chgData name="Devin Clementi" userId="a66b1bba-90f9-4053-8f94-5d6fcad9ccd8" providerId="ADAL" clId="{8794E5E7-6799-6141-9490-019407FF4B4E}" dt="2023-07-25T22:32:13.506" v="1793" actId="1076"/>
        <pc:sldMkLst>
          <pc:docMk/>
          <pc:sldMk cId="145465815" sldId="1553"/>
        </pc:sldMkLst>
      </pc:sldChg>
      <pc:sldChg chg="del">
        <pc:chgData name="Devin Clementi" userId="a66b1bba-90f9-4053-8f94-5d6fcad9ccd8" providerId="ADAL" clId="{8794E5E7-6799-6141-9490-019407FF4B4E}" dt="2023-07-18T09:20:59.744" v="5" actId="2696"/>
        <pc:sldMkLst>
          <pc:docMk/>
          <pc:sldMk cId="2921702331" sldId="1564"/>
        </pc:sldMkLst>
      </pc:sldChg>
      <pc:sldChg chg="del">
        <pc:chgData name="Devin Clementi" userId="a66b1bba-90f9-4053-8f94-5d6fcad9ccd8" providerId="ADAL" clId="{8794E5E7-6799-6141-9490-019407FF4B4E}" dt="2023-07-18T09:20:59.930" v="37" actId="2696"/>
        <pc:sldMkLst>
          <pc:docMk/>
          <pc:sldMk cId="1746031012" sldId="1567"/>
        </pc:sldMkLst>
      </pc:sldChg>
      <pc:sldChg chg="del">
        <pc:chgData name="Devin Clementi" userId="a66b1bba-90f9-4053-8f94-5d6fcad9ccd8" providerId="ADAL" clId="{8794E5E7-6799-6141-9490-019407FF4B4E}" dt="2023-07-18T09:20:59.748" v="6" actId="2696"/>
        <pc:sldMkLst>
          <pc:docMk/>
          <pc:sldMk cId="4246330525" sldId="1569"/>
        </pc:sldMkLst>
      </pc:sldChg>
      <pc:sldChg chg="del">
        <pc:chgData name="Devin Clementi" userId="a66b1bba-90f9-4053-8f94-5d6fcad9ccd8" providerId="ADAL" clId="{8794E5E7-6799-6141-9490-019407FF4B4E}" dt="2023-07-18T09:20:59.861" v="19" actId="2696"/>
        <pc:sldMkLst>
          <pc:docMk/>
          <pc:sldMk cId="2133074795" sldId="1570"/>
        </pc:sldMkLst>
      </pc:sldChg>
      <pc:sldChg chg="del">
        <pc:chgData name="Devin Clementi" userId="a66b1bba-90f9-4053-8f94-5d6fcad9ccd8" providerId="ADAL" clId="{8794E5E7-6799-6141-9490-019407FF4B4E}" dt="2023-07-18T09:20:59.860" v="18" actId="2696"/>
        <pc:sldMkLst>
          <pc:docMk/>
          <pc:sldMk cId="405916798" sldId="1571"/>
        </pc:sldMkLst>
      </pc:sldChg>
      <pc:sldChg chg="delSp modSp add del mod">
        <pc:chgData name="Devin Clementi" userId="a66b1bba-90f9-4053-8f94-5d6fcad9ccd8" providerId="ADAL" clId="{8794E5E7-6799-6141-9490-019407FF4B4E}" dt="2023-07-19T04:57:55.094" v="565" actId="2696"/>
        <pc:sldMkLst>
          <pc:docMk/>
          <pc:sldMk cId="1209561950" sldId="1576"/>
        </pc:sldMkLst>
      </pc:sldChg>
      <pc:sldChg chg="addSp delSp add del setBg delDesignElem">
        <pc:chgData name="Devin Clementi" userId="a66b1bba-90f9-4053-8f94-5d6fcad9ccd8" providerId="ADAL" clId="{8794E5E7-6799-6141-9490-019407FF4B4E}" dt="2023-07-19T09:31:39.626" v="1237"/>
        <pc:sldMkLst>
          <pc:docMk/>
          <pc:sldMk cId="3381495647" sldId="1577"/>
        </pc:sldMkLst>
      </pc:sldChg>
      <pc:sldChg chg="add del setBg">
        <pc:chgData name="Devin Clementi" userId="a66b1bba-90f9-4053-8f94-5d6fcad9ccd8" providerId="ADAL" clId="{8794E5E7-6799-6141-9490-019407FF4B4E}" dt="2023-07-19T09:31:39.626" v="1237"/>
        <pc:sldMkLst>
          <pc:docMk/>
          <pc:sldMk cId="3244623496" sldId="1578"/>
        </pc:sldMkLst>
      </pc:sldChg>
      <pc:sldChg chg="addSp delSp add del setBg delDesignElem">
        <pc:chgData name="Devin Clementi" userId="a66b1bba-90f9-4053-8f94-5d6fcad9ccd8" providerId="ADAL" clId="{8794E5E7-6799-6141-9490-019407FF4B4E}" dt="2023-07-19T09:31:39.626" v="1237"/>
        <pc:sldMkLst>
          <pc:docMk/>
          <pc:sldMk cId="3421879514" sldId="1579"/>
        </pc:sldMkLst>
      </pc:sldChg>
      <pc:sldChg chg="del">
        <pc:chgData name="Devin Clementi" userId="a66b1bba-90f9-4053-8f94-5d6fcad9ccd8" providerId="ADAL" clId="{8794E5E7-6799-6141-9490-019407FF4B4E}" dt="2023-07-18T09:20:59.822" v="12" actId="2696"/>
        <pc:sldMkLst>
          <pc:docMk/>
          <pc:sldMk cId="4131432338" sldId="1579"/>
        </pc:sldMkLst>
      </pc:sldChg>
      <pc:sldChg chg="addSp delSp modSp add del mod setBg delDesignElem">
        <pc:chgData name="Devin Clementi" userId="a66b1bba-90f9-4053-8f94-5d6fcad9ccd8" providerId="ADAL" clId="{8794E5E7-6799-6141-9490-019407FF4B4E}" dt="2023-07-18T09:52:25.754" v="189" actId="2696"/>
        <pc:sldMkLst>
          <pc:docMk/>
          <pc:sldMk cId="2910527728" sldId="1580"/>
        </pc:sldMkLst>
      </pc:sldChg>
      <pc:sldChg chg="addSp delSp add del setBg delDesignElem">
        <pc:chgData name="Devin Clementi" userId="a66b1bba-90f9-4053-8f94-5d6fcad9ccd8" providerId="ADAL" clId="{8794E5E7-6799-6141-9490-019407FF4B4E}" dt="2023-07-19T09:31:39.626" v="1237"/>
        <pc:sldMkLst>
          <pc:docMk/>
          <pc:sldMk cId="2113300509" sldId="1581"/>
        </pc:sldMkLst>
      </pc:sldChg>
      <pc:sldChg chg="modSp add del mod">
        <pc:chgData name="Devin Clementi" userId="a66b1bba-90f9-4053-8f94-5d6fcad9ccd8" providerId="ADAL" clId="{8794E5E7-6799-6141-9490-019407FF4B4E}" dt="2023-07-19T09:37:20.208" v="1528" actId="20577"/>
        <pc:sldMkLst>
          <pc:docMk/>
          <pc:sldMk cId="1720003565" sldId="1584"/>
        </pc:sldMkLst>
      </pc:sldChg>
      <pc:sldChg chg="add del">
        <pc:chgData name="Devin Clementi" userId="a66b1bba-90f9-4053-8f94-5d6fcad9ccd8" providerId="ADAL" clId="{8794E5E7-6799-6141-9490-019407FF4B4E}" dt="2023-07-19T09:31:39.626" v="1237"/>
        <pc:sldMkLst>
          <pc:docMk/>
          <pc:sldMk cId="1441294166" sldId="1608"/>
        </pc:sldMkLst>
      </pc:sldChg>
      <pc:sldChg chg="addSp delSp modSp add del mod setBg delDesignElem">
        <pc:chgData name="Devin Clementi" userId="a66b1bba-90f9-4053-8f94-5d6fcad9ccd8" providerId="ADAL" clId="{8794E5E7-6799-6141-9490-019407FF4B4E}" dt="2023-07-19T09:37:27.235" v="1530" actId="20577"/>
        <pc:sldMkLst>
          <pc:docMk/>
          <pc:sldMk cId="3412891906" sldId="1644"/>
        </pc:sldMkLst>
      </pc:sldChg>
      <pc:sldChg chg="addSp delSp modSp add del mod setBg delDesignElem">
        <pc:chgData name="Devin Clementi" userId="a66b1bba-90f9-4053-8f94-5d6fcad9ccd8" providerId="ADAL" clId="{8794E5E7-6799-6141-9490-019407FF4B4E}" dt="2023-07-18T09:51:22.955" v="180"/>
        <pc:sldMkLst>
          <pc:docMk/>
          <pc:sldMk cId="2925343372" sldId="1645"/>
        </pc:sldMkLst>
      </pc:sldChg>
      <pc:sldChg chg="addSp delSp modSp add del mod setBg delDesignElem">
        <pc:chgData name="Devin Clementi" userId="a66b1bba-90f9-4053-8f94-5d6fcad9ccd8" providerId="ADAL" clId="{8794E5E7-6799-6141-9490-019407FF4B4E}" dt="2023-07-18T09:51:22.955" v="180"/>
        <pc:sldMkLst>
          <pc:docMk/>
          <pc:sldMk cId="1908222279" sldId="1646"/>
        </pc:sldMkLst>
      </pc:sldChg>
      <pc:sldChg chg="addSp modSp add del mod modNotesTx">
        <pc:chgData name="Devin Clementi" userId="a66b1bba-90f9-4053-8f94-5d6fcad9ccd8" providerId="ADAL" clId="{8794E5E7-6799-6141-9490-019407FF4B4E}" dt="2023-07-25T22:28:00.234" v="1746" actId="1076"/>
        <pc:sldMkLst>
          <pc:docMk/>
          <pc:sldMk cId="1900115027" sldId="1647"/>
        </pc:sldMkLst>
      </pc:sldChg>
      <pc:sldChg chg="addSp delSp modSp add del mod setBg delDesignElem">
        <pc:chgData name="Devin Clementi" userId="a66b1bba-90f9-4053-8f94-5d6fcad9ccd8" providerId="ADAL" clId="{8794E5E7-6799-6141-9490-019407FF4B4E}" dt="2023-07-25T22:26:50.743" v="1717" actId="790"/>
        <pc:sldMkLst>
          <pc:docMk/>
          <pc:sldMk cId="820703262" sldId="1648"/>
        </pc:sldMkLst>
      </pc:sldChg>
      <pc:sldChg chg="addSp delSp add del setBg delDesignElem modNotesTx">
        <pc:chgData name="Devin Clementi" userId="a66b1bba-90f9-4053-8f94-5d6fcad9ccd8" providerId="ADAL" clId="{8794E5E7-6799-6141-9490-019407FF4B4E}" dt="2023-07-25T22:21:11.537" v="1588" actId="20577"/>
        <pc:sldMkLst>
          <pc:docMk/>
          <pc:sldMk cId="2210142685" sldId="1649"/>
        </pc:sldMkLst>
      </pc:sldChg>
      <pc:sldChg chg="add del">
        <pc:chgData name="Devin Clementi" userId="a66b1bba-90f9-4053-8f94-5d6fcad9ccd8" providerId="ADAL" clId="{8794E5E7-6799-6141-9490-019407FF4B4E}" dt="2023-07-18T09:51:59.617" v="188"/>
        <pc:sldMkLst>
          <pc:docMk/>
          <pc:sldMk cId="778276269" sldId="1650"/>
        </pc:sldMkLst>
      </pc:sldChg>
      <pc:sldChg chg="add del">
        <pc:chgData name="Devin Clementi" userId="a66b1bba-90f9-4053-8f94-5d6fcad9ccd8" providerId="ADAL" clId="{8794E5E7-6799-6141-9490-019407FF4B4E}" dt="2023-07-18T09:51:59.617" v="188"/>
        <pc:sldMkLst>
          <pc:docMk/>
          <pc:sldMk cId="254328750" sldId="1651"/>
        </pc:sldMkLst>
      </pc:sldChg>
      <pc:sldChg chg="addSp delSp modSp add del mod setBg delDesignElem">
        <pc:chgData name="Devin Clementi" userId="a66b1bba-90f9-4053-8f94-5d6fcad9ccd8" providerId="ADAL" clId="{8794E5E7-6799-6141-9490-019407FF4B4E}" dt="2023-07-25T22:20:31.989" v="1585" actId="20577"/>
        <pc:sldMkLst>
          <pc:docMk/>
          <pc:sldMk cId="702986643" sldId="1654"/>
        </pc:sldMkLst>
      </pc:sldChg>
      <pc:sldChg chg="add del modNotesTx">
        <pc:chgData name="Devin Clementi" userId="a66b1bba-90f9-4053-8f94-5d6fcad9ccd8" providerId="ADAL" clId="{8794E5E7-6799-6141-9490-019407FF4B4E}" dt="2023-07-25T22:21:23.690" v="1589" actId="20577"/>
        <pc:sldMkLst>
          <pc:docMk/>
          <pc:sldMk cId="2847758120" sldId="1655"/>
        </pc:sldMkLst>
      </pc:sldChg>
      <pc:sldChg chg="addSp delSp modSp add del mod setBg delDesignElem">
        <pc:chgData name="Devin Clementi" userId="a66b1bba-90f9-4053-8f94-5d6fcad9ccd8" providerId="ADAL" clId="{8794E5E7-6799-6141-9490-019407FF4B4E}" dt="2023-07-25T22:20:36.833" v="1587" actId="20577"/>
        <pc:sldMkLst>
          <pc:docMk/>
          <pc:sldMk cId="2496175366" sldId="1656"/>
        </pc:sldMkLst>
      </pc:sldChg>
      <pc:sldChg chg="add del">
        <pc:chgData name="Devin Clementi" userId="a66b1bba-90f9-4053-8f94-5d6fcad9ccd8" providerId="ADAL" clId="{8794E5E7-6799-6141-9490-019407FF4B4E}" dt="2023-07-18T09:51:22.955" v="180"/>
        <pc:sldMkLst>
          <pc:docMk/>
          <pc:sldMk cId="2657114656" sldId="1657"/>
        </pc:sldMkLst>
      </pc:sldChg>
      <pc:sldChg chg="addSp delSp modSp new mod setBg">
        <pc:chgData name="Devin Clementi" userId="a66b1bba-90f9-4053-8f94-5d6fcad9ccd8" providerId="ADAL" clId="{8794E5E7-6799-6141-9490-019407FF4B4E}" dt="2023-07-25T22:22:47.269" v="1598" actId="20577"/>
        <pc:sldMkLst>
          <pc:docMk/>
          <pc:sldMk cId="2772942957" sldId="1658"/>
        </pc:sldMkLst>
      </pc:sldChg>
      <pc:sldChg chg="addSp delSp modSp new mod setBg">
        <pc:chgData name="Devin Clementi" userId="a66b1bba-90f9-4053-8f94-5d6fcad9ccd8" providerId="ADAL" clId="{8794E5E7-6799-6141-9490-019407FF4B4E}" dt="2023-07-19T09:08:32.129" v="843" actId="1076"/>
        <pc:sldMkLst>
          <pc:docMk/>
          <pc:sldMk cId="1457677323" sldId="1659"/>
        </pc:sldMkLst>
      </pc:sldChg>
      <pc:sldChg chg="addSp delSp modSp new mod setBg delDesignElem chgLayout">
        <pc:chgData name="Devin Clementi" userId="a66b1bba-90f9-4053-8f94-5d6fcad9ccd8" providerId="ADAL" clId="{8794E5E7-6799-6141-9490-019407FF4B4E}" dt="2023-07-25T22:23:16.632" v="1611" actId="1076"/>
        <pc:sldMkLst>
          <pc:docMk/>
          <pc:sldMk cId="1713817540" sldId="1660"/>
        </pc:sldMkLst>
      </pc:sldChg>
      <pc:sldChg chg="delSp new del mod">
        <pc:chgData name="Devin Clementi" userId="a66b1bba-90f9-4053-8f94-5d6fcad9ccd8" providerId="ADAL" clId="{8794E5E7-6799-6141-9490-019407FF4B4E}" dt="2023-07-19T09:12:15.476" v="846" actId="2696"/>
        <pc:sldMkLst>
          <pc:docMk/>
          <pc:sldMk cId="3390361617" sldId="1660"/>
        </pc:sldMkLst>
      </pc:sldChg>
      <pc:sldChg chg="addSp modSp new mod setBg setClrOvrMap">
        <pc:chgData name="Devin Clementi" userId="a66b1bba-90f9-4053-8f94-5d6fcad9ccd8" providerId="ADAL" clId="{8794E5E7-6799-6141-9490-019407FF4B4E}" dt="2023-07-25T22:23:58.383" v="1630" actId="20577"/>
        <pc:sldMkLst>
          <pc:docMk/>
          <pc:sldMk cId="544345725" sldId="1661"/>
        </pc:sldMkLst>
      </pc:sldChg>
      <pc:sldChg chg="del">
        <pc:chgData name="Devin Clementi" userId="a66b1bba-90f9-4053-8f94-5d6fcad9ccd8" providerId="ADAL" clId="{8794E5E7-6799-6141-9490-019407FF4B4E}" dt="2023-07-18T09:20:59.735" v="3" actId="2696"/>
        <pc:sldMkLst>
          <pc:docMk/>
          <pc:sldMk cId="3118367328" sldId="1662"/>
        </pc:sldMkLst>
      </pc:sldChg>
      <pc:sldChg chg="del">
        <pc:chgData name="Devin Clementi" userId="a66b1bba-90f9-4053-8f94-5d6fcad9ccd8" providerId="ADAL" clId="{8794E5E7-6799-6141-9490-019407FF4B4E}" dt="2023-07-18T09:20:59.821" v="11" actId="2696"/>
        <pc:sldMkLst>
          <pc:docMk/>
          <pc:sldMk cId="3161823085" sldId="1663"/>
        </pc:sldMkLst>
      </pc:sldChg>
      <pc:sldChg chg="del">
        <pc:chgData name="Devin Clementi" userId="a66b1bba-90f9-4053-8f94-5d6fcad9ccd8" providerId="ADAL" clId="{8794E5E7-6799-6141-9490-019407FF4B4E}" dt="2023-07-18T09:20:59.830" v="14" actId="2696"/>
        <pc:sldMkLst>
          <pc:docMk/>
          <pc:sldMk cId="2600198578" sldId="1665"/>
        </pc:sldMkLst>
      </pc:sldChg>
      <pc:sldChg chg="del">
        <pc:chgData name="Devin Clementi" userId="a66b1bba-90f9-4053-8f94-5d6fcad9ccd8" providerId="ADAL" clId="{8794E5E7-6799-6141-9490-019407FF4B4E}" dt="2023-07-18T09:20:59.865" v="21" actId="2696"/>
        <pc:sldMkLst>
          <pc:docMk/>
          <pc:sldMk cId="4043471249" sldId="1666"/>
        </pc:sldMkLst>
      </pc:sldChg>
      <pc:sldChg chg="del">
        <pc:chgData name="Devin Clementi" userId="a66b1bba-90f9-4053-8f94-5d6fcad9ccd8" providerId="ADAL" clId="{8794E5E7-6799-6141-9490-019407FF4B4E}" dt="2023-07-18T09:20:59.740" v="4" actId="2696"/>
        <pc:sldMkLst>
          <pc:docMk/>
          <pc:sldMk cId="858294011" sldId="1667"/>
        </pc:sldMkLst>
      </pc:sldChg>
      <pc:sldChg chg="del">
        <pc:chgData name="Devin Clementi" userId="a66b1bba-90f9-4053-8f94-5d6fcad9ccd8" providerId="ADAL" clId="{8794E5E7-6799-6141-9490-019407FF4B4E}" dt="2023-07-18T09:20:59.817" v="9" actId="2696"/>
        <pc:sldMkLst>
          <pc:docMk/>
          <pc:sldMk cId="353103604" sldId="1668"/>
        </pc:sldMkLst>
      </pc:sldChg>
      <pc:sldChg chg="del">
        <pc:chgData name="Devin Clementi" userId="a66b1bba-90f9-4053-8f94-5d6fcad9ccd8" providerId="ADAL" clId="{8794E5E7-6799-6141-9490-019407FF4B4E}" dt="2023-07-18T09:20:59.845" v="15" actId="2696"/>
        <pc:sldMkLst>
          <pc:docMk/>
          <pc:sldMk cId="4125874422" sldId="1669"/>
        </pc:sldMkLst>
      </pc:sldChg>
      <pc:sldChg chg="del">
        <pc:chgData name="Devin Clementi" userId="a66b1bba-90f9-4053-8f94-5d6fcad9ccd8" providerId="ADAL" clId="{8794E5E7-6799-6141-9490-019407FF4B4E}" dt="2023-07-18T09:20:59.847" v="16" actId="2696"/>
        <pc:sldMkLst>
          <pc:docMk/>
          <pc:sldMk cId="929973705" sldId="1671"/>
        </pc:sldMkLst>
      </pc:sldChg>
      <pc:sldChg chg="del">
        <pc:chgData name="Devin Clementi" userId="a66b1bba-90f9-4053-8f94-5d6fcad9ccd8" providerId="ADAL" clId="{8794E5E7-6799-6141-9490-019407FF4B4E}" dt="2023-07-18T09:20:59.819" v="10" actId="2696"/>
        <pc:sldMkLst>
          <pc:docMk/>
          <pc:sldMk cId="539235371" sldId="1672"/>
        </pc:sldMkLst>
      </pc:sldChg>
      <pc:sldMasterChg chg="del delSldLayout">
        <pc:chgData name="Devin Clementi" userId="a66b1bba-90f9-4053-8f94-5d6fcad9ccd8" providerId="ADAL" clId="{8794E5E7-6799-6141-9490-019407FF4B4E}" dt="2023-07-18T09:20:59.871" v="34" actId="2696"/>
        <pc:sldMasterMkLst>
          <pc:docMk/>
          <pc:sldMasterMk cId="2845215206" sldId="2147485520"/>
        </pc:sldMasterMkLst>
        <pc:sldLayoutChg chg="del">
          <pc:chgData name="Devin Clementi" userId="a66b1bba-90f9-4053-8f94-5d6fcad9ccd8" providerId="ADAL" clId="{8794E5E7-6799-6141-9490-019407FF4B4E}" dt="2023-07-18T09:20:59.865" v="22" actId="2696"/>
          <pc:sldLayoutMkLst>
            <pc:docMk/>
            <pc:sldMasterMk cId="2845215206" sldId="2147485520"/>
            <pc:sldLayoutMk cId="2876698573" sldId="2147485521"/>
          </pc:sldLayoutMkLst>
        </pc:sldLayoutChg>
        <pc:sldLayoutChg chg="del">
          <pc:chgData name="Devin Clementi" userId="a66b1bba-90f9-4053-8f94-5d6fcad9ccd8" providerId="ADAL" clId="{8794E5E7-6799-6141-9490-019407FF4B4E}" dt="2023-07-18T09:20:59.866" v="23" actId="2696"/>
          <pc:sldLayoutMkLst>
            <pc:docMk/>
            <pc:sldMasterMk cId="2845215206" sldId="2147485520"/>
            <pc:sldLayoutMk cId="3626363875" sldId="2147485522"/>
          </pc:sldLayoutMkLst>
        </pc:sldLayoutChg>
        <pc:sldLayoutChg chg="del">
          <pc:chgData name="Devin Clementi" userId="a66b1bba-90f9-4053-8f94-5d6fcad9ccd8" providerId="ADAL" clId="{8794E5E7-6799-6141-9490-019407FF4B4E}" dt="2023-07-18T09:20:59.866" v="24" actId="2696"/>
          <pc:sldLayoutMkLst>
            <pc:docMk/>
            <pc:sldMasterMk cId="2845215206" sldId="2147485520"/>
            <pc:sldLayoutMk cId="3774167436" sldId="2147485523"/>
          </pc:sldLayoutMkLst>
        </pc:sldLayoutChg>
        <pc:sldLayoutChg chg="del">
          <pc:chgData name="Devin Clementi" userId="a66b1bba-90f9-4053-8f94-5d6fcad9ccd8" providerId="ADAL" clId="{8794E5E7-6799-6141-9490-019407FF4B4E}" dt="2023-07-18T09:20:59.867" v="25" actId="2696"/>
          <pc:sldLayoutMkLst>
            <pc:docMk/>
            <pc:sldMasterMk cId="2845215206" sldId="2147485520"/>
            <pc:sldLayoutMk cId="2788468046" sldId="2147485524"/>
          </pc:sldLayoutMkLst>
        </pc:sldLayoutChg>
        <pc:sldLayoutChg chg="del">
          <pc:chgData name="Devin Clementi" userId="a66b1bba-90f9-4053-8f94-5d6fcad9ccd8" providerId="ADAL" clId="{8794E5E7-6799-6141-9490-019407FF4B4E}" dt="2023-07-18T09:20:59.867" v="26" actId="2696"/>
          <pc:sldLayoutMkLst>
            <pc:docMk/>
            <pc:sldMasterMk cId="2845215206" sldId="2147485520"/>
            <pc:sldLayoutMk cId="1936348842" sldId="2147485525"/>
          </pc:sldLayoutMkLst>
        </pc:sldLayoutChg>
        <pc:sldLayoutChg chg="del">
          <pc:chgData name="Devin Clementi" userId="a66b1bba-90f9-4053-8f94-5d6fcad9ccd8" providerId="ADAL" clId="{8794E5E7-6799-6141-9490-019407FF4B4E}" dt="2023-07-18T09:20:59.868" v="27" actId="2696"/>
          <pc:sldLayoutMkLst>
            <pc:docMk/>
            <pc:sldMasterMk cId="2845215206" sldId="2147485520"/>
            <pc:sldLayoutMk cId="2224250204" sldId="2147485526"/>
          </pc:sldLayoutMkLst>
        </pc:sldLayoutChg>
        <pc:sldLayoutChg chg="del">
          <pc:chgData name="Devin Clementi" userId="a66b1bba-90f9-4053-8f94-5d6fcad9ccd8" providerId="ADAL" clId="{8794E5E7-6799-6141-9490-019407FF4B4E}" dt="2023-07-18T09:20:59.868" v="28" actId="2696"/>
          <pc:sldLayoutMkLst>
            <pc:docMk/>
            <pc:sldMasterMk cId="2845215206" sldId="2147485520"/>
            <pc:sldLayoutMk cId="2094430730" sldId="2147485527"/>
          </pc:sldLayoutMkLst>
        </pc:sldLayoutChg>
        <pc:sldLayoutChg chg="del">
          <pc:chgData name="Devin Clementi" userId="a66b1bba-90f9-4053-8f94-5d6fcad9ccd8" providerId="ADAL" clId="{8794E5E7-6799-6141-9490-019407FF4B4E}" dt="2023-07-18T09:20:59.868" v="29" actId="2696"/>
          <pc:sldLayoutMkLst>
            <pc:docMk/>
            <pc:sldMasterMk cId="2845215206" sldId="2147485520"/>
            <pc:sldLayoutMk cId="1736801062" sldId="2147485528"/>
          </pc:sldLayoutMkLst>
        </pc:sldLayoutChg>
        <pc:sldLayoutChg chg="del">
          <pc:chgData name="Devin Clementi" userId="a66b1bba-90f9-4053-8f94-5d6fcad9ccd8" providerId="ADAL" clId="{8794E5E7-6799-6141-9490-019407FF4B4E}" dt="2023-07-18T09:20:59.869" v="30" actId="2696"/>
          <pc:sldLayoutMkLst>
            <pc:docMk/>
            <pc:sldMasterMk cId="2845215206" sldId="2147485520"/>
            <pc:sldLayoutMk cId="437543782" sldId="2147485529"/>
          </pc:sldLayoutMkLst>
        </pc:sldLayoutChg>
        <pc:sldLayoutChg chg="del">
          <pc:chgData name="Devin Clementi" userId="a66b1bba-90f9-4053-8f94-5d6fcad9ccd8" providerId="ADAL" clId="{8794E5E7-6799-6141-9490-019407FF4B4E}" dt="2023-07-18T09:20:59.869" v="31" actId="2696"/>
          <pc:sldLayoutMkLst>
            <pc:docMk/>
            <pc:sldMasterMk cId="2845215206" sldId="2147485520"/>
            <pc:sldLayoutMk cId="2443554709" sldId="2147485530"/>
          </pc:sldLayoutMkLst>
        </pc:sldLayoutChg>
        <pc:sldLayoutChg chg="del">
          <pc:chgData name="Devin Clementi" userId="a66b1bba-90f9-4053-8f94-5d6fcad9ccd8" providerId="ADAL" clId="{8794E5E7-6799-6141-9490-019407FF4B4E}" dt="2023-07-18T09:20:59.870" v="32" actId="2696"/>
          <pc:sldLayoutMkLst>
            <pc:docMk/>
            <pc:sldMasterMk cId="2845215206" sldId="2147485520"/>
            <pc:sldLayoutMk cId="4211273509" sldId="2147485531"/>
          </pc:sldLayoutMkLst>
        </pc:sldLayoutChg>
        <pc:sldLayoutChg chg="del">
          <pc:chgData name="Devin Clementi" userId="a66b1bba-90f9-4053-8f94-5d6fcad9ccd8" providerId="ADAL" clId="{8794E5E7-6799-6141-9490-019407FF4B4E}" dt="2023-07-18T09:20:59.870" v="33" actId="2696"/>
          <pc:sldLayoutMkLst>
            <pc:docMk/>
            <pc:sldMasterMk cId="2845215206" sldId="2147485520"/>
            <pc:sldLayoutMk cId="3961517026" sldId="2147485532"/>
          </pc:sldLayoutMkLst>
        </pc:sldLayoutChg>
      </pc:sldMasterChg>
      <pc:sldMasterChg chg="del delSldLayout">
        <pc:chgData name="Devin Clementi" userId="a66b1bba-90f9-4053-8f94-5d6fcad9ccd8" providerId="ADAL" clId="{8794E5E7-6799-6141-9490-019407FF4B4E}" dt="2023-07-18T09:20:59.937" v="50" actId="2696"/>
        <pc:sldMasterMkLst>
          <pc:docMk/>
          <pc:sldMasterMk cId="3436711013" sldId="2147485533"/>
        </pc:sldMasterMkLst>
        <pc:sldLayoutChg chg="del">
          <pc:chgData name="Devin Clementi" userId="a66b1bba-90f9-4053-8f94-5d6fcad9ccd8" providerId="ADAL" clId="{8794E5E7-6799-6141-9490-019407FF4B4E}" dt="2023-07-18T09:20:59.932" v="39" actId="2696"/>
          <pc:sldLayoutMkLst>
            <pc:docMk/>
            <pc:sldMasterMk cId="3436711013" sldId="2147485533"/>
            <pc:sldLayoutMk cId="550955808" sldId="2147485534"/>
          </pc:sldLayoutMkLst>
        </pc:sldLayoutChg>
        <pc:sldLayoutChg chg="del">
          <pc:chgData name="Devin Clementi" userId="a66b1bba-90f9-4053-8f94-5d6fcad9ccd8" providerId="ADAL" clId="{8794E5E7-6799-6141-9490-019407FF4B4E}" dt="2023-07-18T09:20:59.933" v="40" actId="2696"/>
          <pc:sldLayoutMkLst>
            <pc:docMk/>
            <pc:sldMasterMk cId="3436711013" sldId="2147485533"/>
            <pc:sldLayoutMk cId="3605927638" sldId="2147485535"/>
          </pc:sldLayoutMkLst>
        </pc:sldLayoutChg>
        <pc:sldLayoutChg chg="del">
          <pc:chgData name="Devin Clementi" userId="a66b1bba-90f9-4053-8f94-5d6fcad9ccd8" providerId="ADAL" clId="{8794E5E7-6799-6141-9490-019407FF4B4E}" dt="2023-07-18T09:20:59.933" v="41" actId="2696"/>
          <pc:sldLayoutMkLst>
            <pc:docMk/>
            <pc:sldMasterMk cId="3436711013" sldId="2147485533"/>
            <pc:sldLayoutMk cId="3826017324" sldId="2147485536"/>
          </pc:sldLayoutMkLst>
        </pc:sldLayoutChg>
        <pc:sldLayoutChg chg="del">
          <pc:chgData name="Devin Clementi" userId="a66b1bba-90f9-4053-8f94-5d6fcad9ccd8" providerId="ADAL" clId="{8794E5E7-6799-6141-9490-019407FF4B4E}" dt="2023-07-18T09:20:59.934" v="42" actId="2696"/>
          <pc:sldLayoutMkLst>
            <pc:docMk/>
            <pc:sldMasterMk cId="3436711013" sldId="2147485533"/>
            <pc:sldLayoutMk cId="507155770" sldId="2147485537"/>
          </pc:sldLayoutMkLst>
        </pc:sldLayoutChg>
        <pc:sldLayoutChg chg="del">
          <pc:chgData name="Devin Clementi" userId="a66b1bba-90f9-4053-8f94-5d6fcad9ccd8" providerId="ADAL" clId="{8794E5E7-6799-6141-9490-019407FF4B4E}" dt="2023-07-18T09:20:59.934" v="43" actId="2696"/>
          <pc:sldLayoutMkLst>
            <pc:docMk/>
            <pc:sldMasterMk cId="3436711013" sldId="2147485533"/>
            <pc:sldLayoutMk cId="3805502656" sldId="2147485538"/>
          </pc:sldLayoutMkLst>
        </pc:sldLayoutChg>
        <pc:sldLayoutChg chg="del">
          <pc:chgData name="Devin Clementi" userId="a66b1bba-90f9-4053-8f94-5d6fcad9ccd8" providerId="ADAL" clId="{8794E5E7-6799-6141-9490-019407FF4B4E}" dt="2023-07-18T09:20:59.934" v="44" actId="2696"/>
          <pc:sldLayoutMkLst>
            <pc:docMk/>
            <pc:sldMasterMk cId="3436711013" sldId="2147485533"/>
            <pc:sldLayoutMk cId="417883987" sldId="2147485539"/>
          </pc:sldLayoutMkLst>
        </pc:sldLayoutChg>
        <pc:sldLayoutChg chg="del">
          <pc:chgData name="Devin Clementi" userId="a66b1bba-90f9-4053-8f94-5d6fcad9ccd8" providerId="ADAL" clId="{8794E5E7-6799-6141-9490-019407FF4B4E}" dt="2023-07-18T09:20:59.935" v="45" actId="2696"/>
          <pc:sldLayoutMkLst>
            <pc:docMk/>
            <pc:sldMasterMk cId="3436711013" sldId="2147485533"/>
            <pc:sldLayoutMk cId="3729982395" sldId="2147485540"/>
          </pc:sldLayoutMkLst>
        </pc:sldLayoutChg>
        <pc:sldLayoutChg chg="del">
          <pc:chgData name="Devin Clementi" userId="a66b1bba-90f9-4053-8f94-5d6fcad9ccd8" providerId="ADAL" clId="{8794E5E7-6799-6141-9490-019407FF4B4E}" dt="2023-07-18T09:20:59.935" v="46" actId="2696"/>
          <pc:sldLayoutMkLst>
            <pc:docMk/>
            <pc:sldMasterMk cId="3436711013" sldId="2147485533"/>
            <pc:sldLayoutMk cId="1948675096" sldId="2147485541"/>
          </pc:sldLayoutMkLst>
        </pc:sldLayoutChg>
        <pc:sldLayoutChg chg="del">
          <pc:chgData name="Devin Clementi" userId="a66b1bba-90f9-4053-8f94-5d6fcad9ccd8" providerId="ADAL" clId="{8794E5E7-6799-6141-9490-019407FF4B4E}" dt="2023-07-18T09:20:59.936" v="47" actId="2696"/>
          <pc:sldLayoutMkLst>
            <pc:docMk/>
            <pc:sldMasterMk cId="3436711013" sldId="2147485533"/>
            <pc:sldLayoutMk cId="2011946840" sldId="2147485542"/>
          </pc:sldLayoutMkLst>
        </pc:sldLayoutChg>
        <pc:sldLayoutChg chg="del">
          <pc:chgData name="Devin Clementi" userId="a66b1bba-90f9-4053-8f94-5d6fcad9ccd8" providerId="ADAL" clId="{8794E5E7-6799-6141-9490-019407FF4B4E}" dt="2023-07-18T09:20:59.936" v="48" actId="2696"/>
          <pc:sldLayoutMkLst>
            <pc:docMk/>
            <pc:sldMasterMk cId="3436711013" sldId="2147485533"/>
            <pc:sldLayoutMk cId="2544709731" sldId="2147485543"/>
          </pc:sldLayoutMkLst>
        </pc:sldLayoutChg>
        <pc:sldLayoutChg chg="del">
          <pc:chgData name="Devin Clementi" userId="a66b1bba-90f9-4053-8f94-5d6fcad9ccd8" providerId="ADAL" clId="{8794E5E7-6799-6141-9490-019407FF4B4E}" dt="2023-07-18T09:20:59.936" v="49" actId="2696"/>
          <pc:sldLayoutMkLst>
            <pc:docMk/>
            <pc:sldMasterMk cId="3436711013" sldId="2147485533"/>
            <pc:sldLayoutMk cId="2864842926" sldId="2147485544"/>
          </pc:sldLayoutMkLst>
        </pc:sldLayoutChg>
      </pc:sldMasterChg>
    </pc:docChg>
  </pc:docChgLst>
  <pc:docChgLst>
    <pc:chgData name="Devin Clementi" userId="a66b1bba-90f9-4053-8f94-5d6fcad9ccd8" providerId="ADAL" clId="{A1477C57-7947-364B-8908-9BA0EAF12295}"/>
    <pc:docChg chg="undo custSel addSld delSld modSld sldOrd">
      <pc:chgData name="Devin Clementi" userId="a66b1bba-90f9-4053-8f94-5d6fcad9ccd8" providerId="ADAL" clId="{A1477C57-7947-364B-8908-9BA0EAF12295}" dt="2020-07-27T03:24:17.240" v="2906" actId="20577"/>
      <pc:docMkLst>
        <pc:docMk/>
      </pc:docMkLst>
      <pc:sldChg chg="modSp">
        <pc:chgData name="Devin Clementi" userId="a66b1bba-90f9-4053-8f94-5d6fcad9ccd8" providerId="ADAL" clId="{A1477C57-7947-364B-8908-9BA0EAF12295}" dt="2020-07-27T03:23:47.610" v="2905" actId="115"/>
        <pc:sldMkLst>
          <pc:docMk/>
          <pc:sldMk cId="0" sldId="1318"/>
        </pc:sldMkLst>
      </pc:sldChg>
      <pc:sldChg chg="del">
        <pc:chgData name="Devin Clementi" userId="a66b1bba-90f9-4053-8f94-5d6fcad9ccd8" providerId="ADAL" clId="{A1477C57-7947-364B-8908-9BA0EAF12295}" dt="2020-07-27T01:59:03.393" v="1390" actId="2696"/>
        <pc:sldMkLst>
          <pc:docMk/>
          <pc:sldMk cId="0" sldId="1370"/>
        </pc:sldMkLst>
      </pc:sldChg>
      <pc:sldChg chg="del">
        <pc:chgData name="Devin Clementi" userId="a66b1bba-90f9-4053-8f94-5d6fcad9ccd8" providerId="ADAL" clId="{A1477C57-7947-364B-8908-9BA0EAF12295}" dt="2020-07-27T01:59:04.605" v="1391" actId="2696"/>
        <pc:sldMkLst>
          <pc:docMk/>
          <pc:sldMk cId="243694181" sldId="1375"/>
        </pc:sldMkLst>
      </pc:sldChg>
      <pc:sldChg chg="modSp">
        <pc:chgData name="Devin Clementi" userId="a66b1bba-90f9-4053-8f94-5d6fcad9ccd8" providerId="ADAL" clId="{A1477C57-7947-364B-8908-9BA0EAF12295}" dt="2020-07-27T02:23:17.837" v="2040" actId="2711"/>
        <pc:sldMkLst>
          <pc:docMk/>
          <pc:sldMk cId="1294055374" sldId="1376"/>
        </pc:sldMkLst>
      </pc:sldChg>
      <pc:sldChg chg="modSp">
        <pc:chgData name="Devin Clementi" userId="a66b1bba-90f9-4053-8f94-5d6fcad9ccd8" providerId="ADAL" clId="{A1477C57-7947-364B-8908-9BA0EAF12295}" dt="2020-07-27T02:23:57.537" v="2048" actId="2711"/>
        <pc:sldMkLst>
          <pc:docMk/>
          <pc:sldMk cId="468242968" sldId="1382"/>
        </pc:sldMkLst>
      </pc:sldChg>
      <pc:sldChg chg="modSp">
        <pc:chgData name="Devin Clementi" userId="a66b1bba-90f9-4053-8f94-5d6fcad9ccd8" providerId="ADAL" clId="{A1477C57-7947-364B-8908-9BA0EAF12295}" dt="2020-07-27T02:23:46.319" v="2047" actId="1036"/>
        <pc:sldMkLst>
          <pc:docMk/>
          <pc:sldMk cId="710614067" sldId="1383"/>
        </pc:sldMkLst>
      </pc:sldChg>
      <pc:sldChg chg="modSp">
        <pc:chgData name="Devin Clementi" userId="a66b1bba-90f9-4053-8f94-5d6fcad9ccd8" providerId="ADAL" clId="{A1477C57-7947-364B-8908-9BA0EAF12295}" dt="2020-07-27T03:24:17.240" v="2906" actId="20577"/>
        <pc:sldMkLst>
          <pc:docMk/>
          <pc:sldMk cId="1508621362" sldId="1384"/>
        </pc:sldMkLst>
      </pc:sldChg>
      <pc:sldChg chg="modSp add">
        <pc:chgData name="Devin Clementi" userId="a66b1bba-90f9-4053-8f94-5d6fcad9ccd8" providerId="ADAL" clId="{A1477C57-7947-364B-8908-9BA0EAF12295}" dt="2020-07-27T02:23:26.984" v="2041" actId="2711"/>
        <pc:sldMkLst>
          <pc:docMk/>
          <pc:sldMk cId="1764851435" sldId="1385"/>
        </pc:sldMkLst>
      </pc:sldChg>
      <pc:sldChg chg="add del">
        <pc:chgData name="Devin Clementi" userId="a66b1bba-90f9-4053-8f94-5d6fcad9ccd8" providerId="ADAL" clId="{A1477C57-7947-364B-8908-9BA0EAF12295}" dt="2020-07-27T02:01:41.485" v="1703" actId="2696"/>
        <pc:sldMkLst>
          <pc:docMk/>
          <pc:sldMk cId="2234933788" sldId="1386"/>
        </pc:sldMkLst>
      </pc:sldChg>
      <pc:sldChg chg="modSp add ord">
        <pc:chgData name="Devin Clementi" userId="a66b1bba-90f9-4053-8f94-5d6fcad9ccd8" providerId="ADAL" clId="{A1477C57-7947-364B-8908-9BA0EAF12295}" dt="2020-07-27T02:22:35.046" v="2034" actId="2711"/>
        <pc:sldMkLst>
          <pc:docMk/>
          <pc:sldMk cId="821782860" sldId="1387"/>
        </pc:sldMkLst>
      </pc:sldChg>
      <pc:sldChg chg="modSp add">
        <pc:chgData name="Devin Clementi" userId="a66b1bba-90f9-4053-8f94-5d6fcad9ccd8" providerId="ADAL" clId="{A1477C57-7947-364B-8908-9BA0EAF12295}" dt="2020-07-27T02:46:30.745" v="2873" actId="14100"/>
        <pc:sldMkLst>
          <pc:docMk/>
          <pc:sldMk cId="3007044532" sldId="1392"/>
        </pc:sldMkLst>
      </pc:sldChg>
      <pc:sldChg chg="addSp modSp add">
        <pc:chgData name="Devin Clementi" userId="a66b1bba-90f9-4053-8f94-5d6fcad9ccd8" providerId="ADAL" clId="{A1477C57-7947-364B-8908-9BA0EAF12295}" dt="2020-07-27T02:45:53.172" v="2855" actId="1036"/>
        <pc:sldMkLst>
          <pc:docMk/>
          <pc:sldMk cId="3088556132" sldId="1393"/>
        </pc:sldMkLst>
      </pc:sldChg>
      <pc:sldChg chg="modSp add">
        <pc:chgData name="Devin Clementi" userId="a66b1bba-90f9-4053-8f94-5d6fcad9ccd8" providerId="ADAL" clId="{A1477C57-7947-364B-8908-9BA0EAF12295}" dt="2020-07-27T03:09:46.537" v="2894" actId="20577"/>
        <pc:sldMkLst>
          <pc:docMk/>
          <pc:sldMk cId="1717266345" sldId="1395"/>
        </pc:sldMkLst>
      </pc:sldChg>
      <pc:sldChg chg="delSp modSp add">
        <pc:chgData name="Devin Clementi" userId="a66b1bba-90f9-4053-8f94-5d6fcad9ccd8" providerId="ADAL" clId="{A1477C57-7947-364B-8908-9BA0EAF12295}" dt="2020-07-27T03:09:49.520" v="2895" actId="20577"/>
        <pc:sldMkLst>
          <pc:docMk/>
          <pc:sldMk cId="510275648" sldId="1396"/>
        </pc:sldMkLst>
      </pc:sldChg>
    </pc:docChg>
  </pc:docChgLst>
  <pc:docChgLst>
    <pc:chgData name="Devin Clementi" userId="S::u6200846@anu.edu.au::a66b1bba-90f9-4053-8f94-5d6fcad9ccd8" providerId="AD" clId="Web-{14959EA3-8567-DC6A-0451-1C17D483E8D9}"/>
    <pc:docChg chg="delSld modSld">
      <pc:chgData name="Devin Clementi" userId="S::u6200846@anu.edu.au::a66b1bba-90f9-4053-8f94-5d6fcad9ccd8" providerId="AD" clId="Web-{14959EA3-8567-DC6A-0451-1C17D483E8D9}" dt="2018-08-07T01:28:36.234" v="71"/>
      <pc:docMkLst>
        <pc:docMk/>
      </pc:docMkLst>
      <pc:sldChg chg="modSp">
        <pc:chgData name="Devin Clementi" userId="S::u6200846@anu.edu.au::a66b1bba-90f9-4053-8f94-5d6fcad9ccd8" providerId="AD" clId="Web-{14959EA3-8567-DC6A-0451-1C17D483E8D9}" dt="2018-08-07T01:27:49.015" v="26" actId="20577"/>
        <pc:sldMkLst>
          <pc:docMk/>
          <pc:sldMk cId="0" sldId="1307"/>
        </pc:sldMkLst>
      </pc:sldChg>
      <pc:sldChg chg="del">
        <pc:chgData name="Devin Clementi" userId="S::u6200846@anu.edu.au::a66b1bba-90f9-4053-8f94-5d6fcad9ccd8" providerId="AD" clId="Web-{14959EA3-8567-DC6A-0451-1C17D483E8D9}" dt="2018-08-07T01:28:03.672" v="35"/>
        <pc:sldMkLst>
          <pc:docMk/>
          <pc:sldMk cId="654607518" sldId="1311"/>
        </pc:sldMkLst>
      </pc:sldChg>
      <pc:sldChg chg="del">
        <pc:chgData name="Devin Clementi" userId="S::u6200846@anu.edu.au::a66b1bba-90f9-4053-8f94-5d6fcad9ccd8" providerId="AD" clId="Web-{14959EA3-8567-DC6A-0451-1C17D483E8D9}" dt="2018-08-07T01:28:03.672" v="34"/>
        <pc:sldMkLst>
          <pc:docMk/>
          <pc:sldMk cId="42107607" sldId="1312"/>
        </pc:sldMkLst>
      </pc:sldChg>
      <pc:sldChg chg="del">
        <pc:chgData name="Devin Clementi" userId="S::u6200846@anu.edu.au::a66b1bba-90f9-4053-8f94-5d6fcad9ccd8" providerId="AD" clId="Web-{14959EA3-8567-DC6A-0451-1C17D483E8D9}" dt="2018-08-07T01:28:03.656" v="33"/>
        <pc:sldMkLst>
          <pc:docMk/>
          <pc:sldMk cId="1180430986" sldId="1313"/>
        </pc:sldMkLst>
      </pc:sldChg>
      <pc:sldChg chg="del">
        <pc:chgData name="Devin Clementi" userId="S::u6200846@anu.edu.au::a66b1bba-90f9-4053-8f94-5d6fcad9ccd8" providerId="AD" clId="Web-{14959EA3-8567-DC6A-0451-1C17D483E8D9}" dt="2018-08-07T01:28:03.656" v="32"/>
        <pc:sldMkLst>
          <pc:docMk/>
          <pc:sldMk cId="1049650716" sldId="1314"/>
        </pc:sldMkLst>
      </pc:sldChg>
      <pc:sldChg chg="del">
        <pc:chgData name="Devin Clementi" userId="S::u6200846@anu.edu.au::a66b1bba-90f9-4053-8f94-5d6fcad9ccd8" providerId="AD" clId="Web-{14959EA3-8567-DC6A-0451-1C17D483E8D9}" dt="2018-08-07T01:28:03.656" v="31"/>
        <pc:sldMkLst>
          <pc:docMk/>
          <pc:sldMk cId="0" sldId="1315"/>
        </pc:sldMkLst>
      </pc:sldChg>
      <pc:sldChg chg="del">
        <pc:chgData name="Devin Clementi" userId="S::u6200846@anu.edu.au::a66b1bba-90f9-4053-8f94-5d6fcad9ccd8" providerId="AD" clId="Web-{14959EA3-8567-DC6A-0451-1C17D483E8D9}" dt="2018-08-07T01:28:03.656" v="30"/>
        <pc:sldMkLst>
          <pc:docMk/>
          <pc:sldMk cId="2086806900" sldId="1316"/>
        </pc:sldMkLst>
      </pc:sldChg>
      <pc:sldChg chg="del">
        <pc:chgData name="Devin Clementi" userId="S::u6200846@anu.edu.au::a66b1bba-90f9-4053-8f94-5d6fcad9ccd8" providerId="AD" clId="Web-{14959EA3-8567-DC6A-0451-1C17D483E8D9}" dt="2018-08-07T01:28:03.641" v="29"/>
        <pc:sldMkLst>
          <pc:docMk/>
          <pc:sldMk cId="1813765984" sldId="1317"/>
        </pc:sldMkLst>
      </pc:sldChg>
      <pc:sldChg chg="modSp">
        <pc:chgData name="Devin Clementi" userId="S::u6200846@anu.edu.au::a66b1bba-90f9-4053-8f94-5d6fcad9ccd8" providerId="AD" clId="Web-{14959EA3-8567-DC6A-0451-1C17D483E8D9}" dt="2018-08-07T01:28:36.234" v="71"/>
        <pc:sldMkLst>
          <pc:docMk/>
          <pc:sldMk cId="0" sldId="1318"/>
        </pc:sldMkLst>
      </pc:sldChg>
    </pc:docChg>
  </pc:docChgLst>
  <pc:docChgLst>
    <pc:chgData name="Devin Clementi" userId="a66b1bba-90f9-4053-8f94-5d6fcad9ccd8" providerId="ADAL" clId="{97F58DE0-D1D1-9448-85A6-F893DB558AD2}"/>
    <pc:docChg chg="undo custSel addSld delSld modSld sldOrd delMainMaster modMainMaster">
      <pc:chgData name="Devin Clementi" userId="a66b1bba-90f9-4053-8f94-5d6fcad9ccd8" providerId="ADAL" clId="{97F58DE0-D1D1-9448-85A6-F893DB558AD2}" dt="2023-08-06T01:49:31.496" v="5417" actId="20577"/>
      <pc:docMkLst>
        <pc:docMk/>
      </pc:docMkLst>
      <pc:sldChg chg="del">
        <pc:chgData name="Devin Clementi" userId="a66b1bba-90f9-4053-8f94-5d6fcad9ccd8" providerId="ADAL" clId="{97F58DE0-D1D1-9448-85A6-F893DB558AD2}" dt="2023-08-01T23:44:00.294" v="21" actId="2696"/>
        <pc:sldMkLst>
          <pc:docMk/>
          <pc:sldMk cId="3316091398" sldId="263"/>
        </pc:sldMkLst>
      </pc:sldChg>
      <pc:sldChg chg="delSp add del mod">
        <pc:chgData name="Devin Clementi" userId="a66b1bba-90f9-4053-8f94-5d6fcad9ccd8" providerId="ADAL" clId="{97F58DE0-D1D1-9448-85A6-F893DB558AD2}" dt="2023-08-05T05:23:08.004" v="1689" actId="2696"/>
        <pc:sldMkLst>
          <pc:docMk/>
          <pc:sldMk cId="1821721429" sldId="457"/>
        </pc:sldMkLst>
      </pc:sldChg>
      <pc:sldChg chg="addSp delSp add del setBg delDesignElem">
        <pc:chgData name="Devin Clementi" userId="a66b1bba-90f9-4053-8f94-5d6fcad9ccd8" providerId="ADAL" clId="{97F58DE0-D1D1-9448-85A6-F893DB558AD2}" dt="2023-08-05T05:07:21.556" v="376"/>
        <pc:sldMkLst>
          <pc:docMk/>
          <pc:sldMk cId="84118725" sldId="464"/>
        </pc:sldMkLst>
      </pc:sldChg>
      <pc:sldChg chg="addSp delSp modSp add del mod setBg delDesignElem">
        <pc:chgData name="Devin Clementi" userId="a66b1bba-90f9-4053-8f94-5d6fcad9ccd8" providerId="ADAL" clId="{97F58DE0-D1D1-9448-85A6-F893DB558AD2}" dt="2023-08-05T05:23:00.633" v="1688" actId="1037"/>
        <pc:sldMkLst>
          <pc:docMk/>
          <pc:sldMk cId="2729771642" sldId="501"/>
        </pc:sldMkLst>
      </pc:sldChg>
      <pc:sldChg chg="del">
        <pc:chgData name="Devin Clementi" userId="a66b1bba-90f9-4053-8f94-5d6fcad9ccd8" providerId="ADAL" clId="{97F58DE0-D1D1-9448-85A6-F893DB558AD2}" dt="2023-08-01T23:44:00.347" v="65" actId="2696"/>
        <pc:sldMkLst>
          <pc:docMk/>
          <pc:sldMk cId="2088452053" sldId="524"/>
        </pc:sldMkLst>
      </pc:sldChg>
      <pc:sldChg chg="addSp delSp modSp add del mod setBg delDesignElem">
        <pc:chgData name="Devin Clementi" userId="a66b1bba-90f9-4053-8f94-5d6fcad9ccd8" providerId="ADAL" clId="{97F58DE0-D1D1-9448-85A6-F893DB558AD2}" dt="2023-08-05T05:26:20.639" v="1866" actId="14100"/>
        <pc:sldMkLst>
          <pc:docMk/>
          <pc:sldMk cId="3099345427" sldId="554"/>
        </pc:sldMkLst>
      </pc:sldChg>
      <pc:sldChg chg="add del setBg">
        <pc:chgData name="Devin Clementi" userId="a66b1bba-90f9-4053-8f94-5d6fcad9ccd8" providerId="ADAL" clId="{97F58DE0-D1D1-9448-85A6-F893DB558AD2}" dt="2023-08-05T05:07:21.556" v="376"/>
        <pc:sldMkLst>
          <pc:docMk/>
          <pc:sldMk cId="1949788332" sldId="571"/>
        </pc:sldMkLst>
      </pc:sldChg>
      <pc:sldChg chg="modSp mod">
        <pc:chgData name="Devin Clementi" userId="a66b1bba-90f9-4053-8f94-5d6fcad9ccd8" providerId="ADAL" clId="{97F58DE0-D1D1-9448-85A6-F893DB558AD2}" dt="2023-08-01T23:44:07.395" v="86" actId="20577"/>
        <pc:sldMkLst>
          <pc:docMk/>
          <pc:sldMk cId="0" sldId="1307"/>
        </pc:sldMkLst>
      </pc:sldChg>
      <pc:sldChg chg="del">
        <pc:chgData name="Devin Clementi" userId="a66b1bba-90f9-4053-8f94-5d6fcad9ccd8" providerId="ADAL" clId="{97F58DE0-D1D1-9448-85A6-F893DB558AD2}" dt="2023-08-01T23:44:00.309" v="30" actId="2696"/>
        <pc:sldMkLst>
          <pc:docMk/>
          <pc:sldMk cId="84941510" sldId="1342"/>
        </pc:sldMkLst>
      </pc:sldChg>
      <pc:sldChg chg="modSp mod">
        <pc:chgData name="Devin Clementi" userId="a66b1bba-90f9-4053-8f94-5d6fcad9ccd8" providerId="ADAL" clId="{97F58DE0-D1D1-9448-85A6-F893DB558AD2}" dt="2023-08-06T01:32:44.069" v="5066" actId="1076"/>
        <pc:sldMkLst>
          <pc:docMk/>
          <pc:sldMk cId="3500724946" sldId="1389"/>
        </pc:sldMkLst>
      </pc:sldChg>
      <pc:sldChg chg="add del">
        <pc:chgData name="Devin Clementi" userId="a66b1bba-90f9-4053-8f94-5d6fcad9ccd8" providerId="ADAL" clId="{97F58DE0-D1D1-9448-85A6-F893DB558AD2}" dt="2023-08-05T05:29:28.743" v="1935"/>
        <pc:sldMkLst>
          <pc:docMk/>
          <pc:sldMk cId="267546649" sldId="1425"/>
        </pc:sldMkLst>
      </pc:sldChg>
      <pc:sldChg chg="addSp delSp add del setBg delDesignElem">
        <pc:chgData name="Devin Clementi" userId="a66b1bba-90f9-4053-8f94-5d6fcad9ccd8" providerId="ADAL" clId="{97F58DE0-D1D1-9448-85A6-F893DB558AD2}" dt="2023-08-04T22:01:31.622" v="118"/>
        <pc:sldMkLst>
          <pc:docMk/>
          <pc:sldMk cId="3017596514" sldId="1482"/>
        </pc:sldMkLst>
      </pc:sldChg>
      <pc:sldChg chg="modSp mod">
        <pc:chgData name="Devin Clementi" userId="a66b1bba-90f9-4053-8f94-5d6fcad9ccd8" providerId="ADAL" clId="{97F58DE0-D1D1-9448-85A6-F893DB558AD2}" dt="2023-08-06T01:49:31.496" v="5417" actId="20577"/>
        <pc:sldMkLst>
          <pc:docMk/>
          <pc:sldMk cId="237194589" sldId="1527"/>
        </pc:sldMkLst>
      </pc:sldChg>
      <pc:sldChg chg="del">
        <pc:chgData name="Devin Clementi" userId="a66b1bba-90f9-4053-8f94-5d6fcad9ccd8" providerId="ADAL" clId="{97F58DE0-D1D1-9448-85A6-F893DB558AD2}" dt="2023-08-01T23:44:00.284" v="18" actId="2696"/>
        <pc:sldMkLst>
          <pc:docMk/>
          <pc:sldMk cId="3231612965" sldId="1567"/>
        </pc:sldMkLst>
      </pc:sldChg>
      <pc:sldChg chg="del">
        <pc:chgData name="Devin Clementi" userId="a66b1bba-90f9-4053-8f94-5d6fcad9ccd8" providerId="ADAL" clId="{97F58DE0-D1D1-9448-85A6-F893DB558AD2}" dt="2023-08-01T23:44:00.319" v="45" actId="2696"/>
        <pc:sldMkLst>
          <pc:docMk/>
          <pc:sldMk cId="1829242477" sldId="1568"/>
        </pc:sldMkLst>
      </pc:sldChg>
      <pc:sldChg chg="del">
        <pc:chgData name="Devin Clementi" userId="a66b1bba-90f9-4053-8f94-5d6fcad9ccd8" providerId="ADAL" clId="{97F58DE0-D1D1-9448-85A6-F893DB558AD2}" dt="2023-08-01T23:44:00.238" v="7" actId="2696"/>
        <pc:sldMkLst>
          <pc:docMk/>
          <pc:sldMk cId="789005335" sldId="1572"/>
        </pc:sldMkLst>
      </pc:sldChg>
      <pc:sldChg chg="del">
        <pc:chgData name="Devin Clementi" userId="a66b1bba-90f9-4053-8f94-5d6fcad9ccd8" providerId="ADAL" clId="{97F58DE0-D1D1-9448-85A6-F893DB558AD2}" dt="2023-08-01T23:44:00.348" v="66" actId="2696"/>
        <pc:sldMkLst>
          <pc:docMk/>
          <pc:sldMk cId="3381495647" sldId="1577"/>
        </pc:sldMkLst>
      </pc:sldChg>
      <pc:sldChg chg="del">
        <pc:chgData name="Devin Clementi" userId="a66b1bba-90f9-4053-8f94-5d6fcad9ccd8" providerId="ADAL" clId="{97F58DE0-D1D1-9448-85A6-F893DB558AD2}" dt="2023-08-01T23:44:00.342" v="63" actId="2696"/>
        <pc:sldMkLst>
          <pc:docMk/>
          <pc:sldMk cId="3244623496" sldId="1578"/>
        </pc:sldMkLst>
      </pc:sldChg>
      <pc:sldChg chg="del">
        <pc:chgData name="Devin Clementi" userId="a66b1bba-90f9-4053-8f94-5d6fcad9ccd8" providerId="ADAL" clId="{97F58DE0-D1D1-9448-85A6-F893DB558AD2}" dt="2023-08-01T23:44:00.263" v="11" actId="2696"/>
        <pc:sldMkLst>
          <pc:docMk/>
          <pc:sldMk cId="3421879514" sldId="1579"/>
        </pc:sldMkLst>
      </pc:sldChg>
      <pc:sldChg chg="del">
        <pc:chgData name="Devin Clementi" userId="a66b1bba-90f9-4053-8f94-5d6fcad9ccd8" providerId="ADAL" clId="{97F58DE0-D1D1-9448-85A6-F893DB558AD2}" dt="2023-08-01T23:44:00.260" v="10" actId="2696"/>
        <pc:sldMkLst>
          <pc:docMk/>
          <pc:sldMk cId="2113300509" sldId="1581"/>
        </pc:sldMkLst>
      </pc:sldChg>
      <pc:sldChg chg="del">
        <pc:chgData name="Devin Clementi" userId="a66b1bba-90f9-4053-8f94-5d6fcad9ccd8" providerId="ADAL" clId="{97F58DE0-D1D1-9448-85A6-F893DB558AD2}" dt="2023-08-01T23:44:00.275" v="15" actId="2696"/>
        <pc:sldMkLst>
          <pc:docMk/>
          <pc:sldMk cId="1441294166" sldId="1608"/>
        </pc:sldMkLst>
      </pc:sldChg>
      <pc:sldChg chg="addSp delSp modSp add del mod">
        <pc:chgData name="Devin Clementi" userId="a66b1bba-90f9-4053-8f94-5d6fcad9ccd8" providerId="ADAL" clId="{97F58DE0-D1D1-9448-85A6-F893DB558AD2}" dt="2023-08-05T05:27:47.684" v="1932"/>
        <pc:sldMkLst>
          <pc:docMk/>
          <pc:sldMk cId="2258380790" sldId="1613"/>
        </pc:sldMkLst>
      </pc:sldChg>
      <pc:sldChg chg="addSp delSp add del setBg delDesignElem">
        <pc:chgData name="Devin Clementi" userId="a66b1bba-90f9-4053-8f94-5d6fcad9ccd8" providerId="ADAL" clId="{97F58DE0-D1D1-9448-85A6-F893DB558AD2}" dt="2023-08-05T05:37:20.488" v="2008"/>
        <pc:sldMkLst>
          <pc:docMk/>
          <pc:sldMk cId="2809417179" sldId="1616"/>
        </pc:sldMkLst>
      </pc:sldChg>
      <pc:sldChg chg="add del">
        <pc:chgData name="Devin Clementi" userId="a66b1bba-90f9-4053-8f94-5d6fcad9ccd8" providerId="ADAL" clId="{97F58DE0-D1D1-9448-85A6-F893DB558AD2}" dt="2023-08-06T01:43:47.695" v="5235" actId="2696"/>
        <pc:sldMkLst>
          <pc:docMk/>
          <pc:sldMk cId="3515743866" sldId="1616"/>
        </pc:sldMkLst>
      </pc:sldChg>
      <pc:sldChg chg="addSp delSp add del setBg delDesignElem">
        <pc:chgData name="Devin Clementi" userId="a66b1bba-90f9-4053-8f94-5d6fcad9ccd8" providerId="ADAL" clId="{97F58DE0-D1D1-9448-85A6-F893DB558AD2}" dt="2023-08-05T05:37:09.778" v="2003" actId="2696"/>
        <pc:sldMkLst>
          <pc:docMk/>
          <pc:sldMk cId="3853768449" sldId="1616"/>
        </pc:sldMkLst>
      </pc:sldChg>
      <pc:sldChg chg="addSp delSp add del setBg delDesignElem">
        <pc:chgData name="Devin Clementi" userId="a66b1bba-90f9-4053-8f94-5d6fcad9ccd8" providerId="ADAL" clId="{97F58DE0-D1D1-9448-85A6-F893DB558AD2}" dt="2023-08-05T05:05:01.275" v="370"/>
        <pc:sldMkLst>
          <pc:docMk/>
          <pc:sldMk cId="4278030938" sldId="1645"/>
        </pc:sldMkLst>
      </pc:sldChg>
      <pc:sldChg chg="delSp modSp add del mod">
        <pc:chgData name="Devin Clementi" userId="a66b1bba-90f9-4053-8f94-5d6fcad9ccd8" providerId="ADAL" clId="{97F58DE0-D1D1-9448-85A6-F893DB558AD2}" dt="2023-08-05T23:01:12.056" v="3646" actId="2696"/>
        <pc:sldMkLst>
          <pc:docMk/>
          <pc:sldMk cId="2185005323" sldId="1646"/>
        </pc:sldMkLst>
      </pc:sldChg>
      <pc:sldChg chg="modSp add del mod">
        <pc:chgData name="Devin Clementi" userId="a66b1bba-90f9-4053-8f94-5d6fcad9ccd8" providerId="ADAL" clId="{97F58DE0-D1D1-9448-85A6-F893DB558AD2}" dt="2023-08-05T22:48:43.652" v="3457" actId="1076"/>
        <pc:sldMkLst>
          <pc:docMk/>
          <pc:sldMk cId="2458181742" sldId="1647"/>
        </pc:sldMkLst>
      </pc:sldChg>
      <pc:sldChg chg="addSp delSp add del setBg delDesignElem">
        <pc:chgData name="Devin Clementi" userId="a66b1bba-90f9-4053-8f94-5d6fcad9ccd8" providerId="ADAL" clId="{97F58DE0-D1D1-9448-85A6-F893DB558AD2}" dt="2023-08-05T05:37:09.778" v="2003" actId="2696"/>
        <pc:sldMkLst>
          <pc:docMk/>
          <pc:sldMk cId="78432126" sldId="1649"/>
        </pc:sldMkLst>
      </pc:sldChg>
      <pc:sldChg chg="add">
        <pc:chgData name="Devin Clementi" userId="a66b1bba-90f9-4053-8f94-5d6fcad9ccd8" providerId="ADAL" clId="{97F58DE0-D1D1-9448-85A6-F893DB558AD2}" dt="2023-08-05T05:37:20.499" v="2009"/>
        <pc:sldMkLst>
          <pc:docMk/>
          <pc:sldMk cId="654121293" sldId="1649"/>
        </pc:sldMkLst>
      </pc:sldChg>
      <pc:sldChg chg="addSp delSp add del setBg delDesignElem">
        <pc:chgData name="Devin Clementi" userId="a66b1bba-90f9-4053-8f94-5d6fcad9ccd8" providerId="ADAL" clId="{97F58DE0-D1D1-9448-85A6-F893DB558AD2}" dt="2023-08-05T05:37:20.488" v="2008"/>
        <pc:sldMkLst>
          <pc:docMk/>
          <pc:sldMk cId="3136583994" sldId="1649"/>
        </pc:sldMkLst>
      </pc:sldChg>
      <pc:sldChg chg="add del">
        <pc:chgData name="Devin Clementi" userId="a66b1bba-90f9-4053-8f94-5d6fcad9ccd8" providerId="ADAL" clId="{97F58DE0-D1D1-9448-85A6-F893DB558AD2}" dt="2023-08-05T05:37:20.488" v="2008"/>
        <pc:sldMkLst>
          <pc:docMk/>
          <pc:sldMk cId="2551161799" sldId="1650"/>
        </pc:sldMkLst>
      </pc:sldChg>
      <pc:sldChg chg="add">
        <pc:chgData name="Devin Clementi" userId="a66b1bba-90f9-4053-8f94-5d6fcad9ccd8" providerId="ADAL" clId="{97F58DE0-D1D1-9448-85A6-F893DB558AD2}" dt="2023-08-05T05:37:20.499" v="2009"/>
        <pc:sldMkLst>
          <pc:docMk/>
          <pc:sldMk cId="3811923121" sldId="1650"/>
        </pc:sldMkLst>
      </pc:sldChg>
      <pc:sldChg chg="add del">
        <pc:chgData name="Devin Clementi" userId="a66b1bba-90f9-4053-8f94-5d6fcad9ccd8" providerId="ADAL" clId="{97F58DE0-D1D1-9448-85A6-F893DB558AD2}" dt="2023-08-05T05:37:09.778" v="2003" actId="2696"/>
        <pc:sldMkLst>
          <pc:docMk/>
          <pc:sldMk cId="3942055408" sldId="1650"/>
        </pc:sldMkLst>
      </pc:sldChg>
      <pc:sldChg chg="addSp delSp modSp add del mod ord setBg delDesignElem">
        <pc:chgData name="Devin Clementi" userId="a66b1bba-90f9-4053-8f94-5d6fcad9ccd8" providerId="ADAL" clId="{97F58DE0-D1D1-9448-85A6-F893DB558AD2}" dt="2023-08-05T23:08:09.305" v="3777" actId="20578"/>
        <pc:sldMkLst>
          <pc:docMk/>
          <pc:sldMk cId="2324283545" sldId="1651"/>
        </pc:sldMkLst>
      </pc:sldChg>
      <pc:sldChg chg="addSp delSp add del setBg delDesignElem">
        <pc:chgData name="Devin Clementi" userId="a66b1bba-90f9-4053-8f94-5d6fcad9ccd8" providerId="ADAL" clId="{97F58DE0-D1D1-9448-85A6-F893DB558AD2}" dt="2023-08-05T05:37:20.488" v="2008"/>
        <pc:sldMkLst>
          <pc:docMk/>
          <pc:sldMk cId="736274184" sldId="1652"/>
        </pc:sldMkLst>
      </pc:sldChg>
      <pc:sldChg chg="addSp delSp add del setBg delDesignElem">
        <pc:chgData name="Devin Clementi" userId="a66b1bba-90f9-4053-8f94-5d6fcad9ccd8" providerId="ADAL" clId="{97F58DE0-D1D1-9448-85A6-F893DB558AD2}" dt="2023-08-05T05:37:09.778" v="2003" actId="2696"/>
        <pc:sldMkLst>
          <pc:docMk/>
          <pc:sldMk cId="1764384573" sldId="1652"/>
        </pc:sldMkLst>
      </pc:sldChg>
      <pc:sldChg chg="modSp add mod">
        <pc:chgData name="Devin Clementi" userId="a66b1bba-90f9-4053-8f94-5d6fcad9ccd8" providerId="ADAL" clId="{97F58DE0-D1D1-9448-85A6-F893DB558AD2}" dt="2023-08-06T01:43:28.651" v="5234" actId="20577"/>
        <pc:sldMkLst>
          <pc:docMk/>
          <pc:sldMk cId="2959316940" sldId="1652"/>
        </pc:sldMkLst>
      </pc:sldChg>
      <pc:sldChg chg="modSp mod">
        <pc:chgData name="Devin Clementi" userId="a66b1bba-90f9-4053-8f94-5d6fcad9ccd8" providerId="ADAL" clId="{97F58DE0-D1D1-9448-85A6-F893DB558AD2}" dt="2023-08-04T22:05:32.131" v="343" actId="20577"/>
        <pc:sldMkLst>
          <pc:docMk/>
          <pc:sldMk cId="544345725" sldId="1661"/>
        </pc:sldMkLst>
      </pc:sldChg>
      <pc:sldChg chg="del">
        <pc:chgData name="Devin Clementi" userId="a66b1bba-90f9-4053-8f94-5d6fcad9ccd8" providerId="ADAL" clId="{97F58DE0-D1D1-9448-85A6-F893DB558AD2}" dt="2023-08-01T23:44:00.249" v="9" actId="2696"/>
        <pc:sldMkLst>
          <pc:docMk/>
          <pc:sldMk cId="2061402916" sldId="1663"/>
        </pc:sldMkLst>
      </pc:sldChg>
      <pc:sldChg chg="del">
        <pc:chgData name="Devin Clementi" userId="a66b1bba-90f9-4053-8f94-5d6fcad9ccd8" providerId="ADAL" clId="{97F58DE0-D1D1-9448-85A6-F893DB558AD2}" dt="2023-08-01T23:44:00.305" v="28" actId="2696"/>
        <pc:sldMkLst>
          <pc:docMk/>
          <pc:sldMk cId="143319807" sldId="1664"/>
        </pc:sldMkLst>
      </pc:sldChg>
      <pc:sldChg chg="del">
        <pc:chgData name="Devin Clementi" userId="a66b1bba-90f9-4053-8f94-5d6fcad9ccd8" providerId="ADAL" clId="{97F58DE0-D1D1-9448-85A6-F893DB558AD2}" dt="2023-08-01T23:44:00.307" v="29" actId="2696"/>
        <pc:sldMkLst>
          <pc:docMk/>
          <pc:sldMk cId="553172306" sldId="1665"/>
        </pc:sldMkLst>
      </pc:sldChg>
      <pc:sldChg chg="del">
        <pc:chgData name="Devin Clementi" userId="a66b1bba-90f9-4053-8f94-5d6fcad9ccd8" providerId="ADAL" clId="{97F58DE0-D1D1-9448-85A6-F893DB558AD2}" dt="2023-08-01T23:44:00.300" v="25" actId="2696"/>
        <pc:sldMkLst>
          <pc:docMk/>
          <pc:sldMk cId="3022667782" sldId="1666"/>
        </pc:sldMkLst>
      </pc:sldChg>
      <pc:sldChg chg="del">
        <pc:chgData name="Devin Clementi" userId="a66b1bba-90f9-4053-8f94-5d6fcad9ccd8" providerId="ADAL" clId="{97F58DE0-D1D1-9448-85A6-F893DB558AD2}" dt="2023-08-01T23:44:00.267" v="12" actId="2696"/>
        <pc:sldMkLst>
          <pc:docMk/>
          <pc:sldMk cId="4201637356" sldId="1667"/>
        </pc:sldMkLst>
      </pc:sldChg>
      <pc:sldChg chg="del">
        <pc:chgData name="Devin Clementi" userId="a66b1bba-90f9-4053-8f94-5d6fcad9ccd8" providerId="ADAL" clId="{97F58DE0-D1D1-9448-85A6-F893DB558AD2}" dt="2023-08-01T23:44:00.355" v="70" actId="2696"/>
        <pc:sldMkLst>
          <pc:docMk/>
          <pc:sldMk cId="3568794835" sldId="1668"/>
        </pc:sldMkLst>
      </pc:sldChg>
      <pc:sldChg chg="del">
        <pc:chgData name="Devin Clementi" userId="a66b1bba-90f9-4053-8f94-5d6fcad9ccd8" providerId="ADAL" clId="{97F58DE0-D1D1-9448-85A6-F893DB558AD2}" dt="2023-08-01T23:44:00.343" v="64" actId="2696"/>
        <pc:sldMkLst>
          <pc:docMk/>
          <pc:sldMk cId="2956775884" sldId="1669"/>
        </pc:sldMkLst>
      </pc:sldChg>
      <pc:sldChg chg="del">
        <pc:chgData name="Devin Clementi" userId="a66b1bba-90f9-4053-8f94-5d6fcad9ccd8" providerId="ADAL" clId="{97F58DE0-D1D1-9448-85A6-F893DB558AD2}" dt="2023-08-01T23:44:00.291" v="20" actId="2696"/>
        <pc:sldMkLst>
          <pc:docMk/>
          <pc:sldMk cId="3317576999" sldId="1670"/>
        </pc:sldMkLst>
      </pc:sldChg>
      <pc:sldChg chg="del">
        <pc:chgData name="Devin Clementi" userId="a66b1bba-90f9-4053-8f94-5d6fcad9ccd8" providerId="ADAL" clId="{97F58DE0-D1D1-9448-85A6-F893DB558AD2}" dt="2023-08-01T23:44:00.278" v="16" actId="2696"/>
        <pc:sldMkLst>
          <pc:docMk/>
          <pc:sldMk cId="2021125893" sldId="1671"/>
        </pc:sldMkLst>
      </pc:sldChg>
      <pc:sldChg chg="del">
        <pc:chgData name="Devin Clementi" userId="a66b1bba-90f9-4053-8f94-5d6fcad9ccd8" providerId="ADAL" clId="{97F58DE0-D1D1-9448-85A6-F893DB558AD2}" dt="2023-08-01T23:44:00.295" v="22" actId="2696"/>
        <pc:sldMkLst>
          <pc:docMk/>
          <pc:sldMk cId="2544249967" sldId="1672"/>
        </pc:sldMkLst>
      </pc:sldChg>
      <pc:sldChg chg="del">
        <pc:chgData name="Devin Clementi" userId="a66b1bba-90f9-4053-8f94-5d6fcad9ccd8" providerId="ADAL" clId="{97F58DE0-D1D1-9448-85A6-F893DB558AD2}" dt="2023-08-01T23:44:00.333" v="61" actId="2696"/>
        <pc:sldMkLst>
          <pc:docMk/>
          <pc:sldMk cId="252021428" sldId="1673"/>
        </pc:sldMkLst>
      </pc:sldChg>
      <pc:sldChg chg="del">
        <pc:chgData name="Devin Clementi" userId="a66b1bba-90f9-4053-8f94-5d6fcad9ccd8" providerId="ADAL" clId="{97F58DE0-D1D1-9448-85A6-F893DB558AD2}" dt="2023-08-01T23:44:00.303" v="27" actId="2696"/>
        <pc:sldMkLst>
          <pc:docMk/>
          <pc:sldMk cId="2251330888" sldId="1675"/>
        </pc:sldMkLst>
      </pc:sldChg>
      <pc:sldChg chg="del">
        <pc:chgData name="Devin Clementi" userId="a66b1bba-90f9-4053-8f94-5d6fcad9ccd8" providerId="ADAL" clId="{97F58DE0-D1D1-9448-85A6-F893DB558AD2}" dt="2023-08-01T23:44:00.302" v="26" actId="2696"/>
        <pc:sldMkLst>
          <pc:docMk/>
          <pc:sldMk cId="1422509067" sldId="1676"/>
        </pc:sldMkLst>
      </pc:sldChg>
      <pc:sldChg chg="del">
        <pc:chgData name="Devin Clementi" userId="a66b1bba-90f9-4053-8f94-5d6fcad9ccd8" providerId="ADAL" clId="{97F58DE0-D1D1-9448-85A6-F893DB558AD2}" dt="2023-08-01T23:44:00.298" v="24" actId="2696"/>
        <pc:sldMkLst>
          <pc:docMk/>
          <pc:sldMk cId="3942765044" sldId="1677"/>
        </pc:sldMkLst>
      </pc:sldChg>
      <pc:sldChg chg="del">
        <pc:chgData name="Devin Clementi" userId="a66b1bba-90f9-4053-8f94-5d6fcad9ccd8" providerId="ADAL" clId="{97F58DE0-D1D1-9448-85A6-F893DB558AD2}" dt="2023-08-01T23:44:00.270" v="13" actId="2696"/>
        <pc:sldMkLst>
          <pc:docMk/>
          <pc:sldMk cId="1294669418" sldId="1678"/>
        </pc:sldMkLst>
      </pc:sldChg>
      <pc:sldChg chg="del">
        <pc:chgData name="Devin Clementi" userId="a66b1bba-90f9-4053-8f94-5d6fcad9ccd8" providerId="ADAL" clId="{97F58DE0-D1D1-9448-85A6-F893DB558AD2}" dt="2023-08-01T23:44:00.273" v="14" actId="2696"/>
        <pc:sldMkLst>
          <pc:docMk/>
          <pc:sldMk cId="1659071753" sldId="1679"/>
        </pc:sldMkLst>
      </pc:sldChg>
      <pc:sldChg chg="del">
        <pc:chgData name="Devin Clementi" userId="a66b1bba-90f9-4053-8f94-5d6fcad9ccd8" providerId="ADAL" clId="{97F58DE0-D1D1-9448-85A6-F893DB558AD2}" dt="2023-08-01T23:44:00.244" v="8" actId="2696"/>
        <pc:sldMkLst>
          <pc:docMk/>
          <pc:sldMk cId="4039057491" sldId="1680"/>
        </pc:sldMkLst>
      </pc:sldChg>
      <pc:sldChg chg="modSp mod">
        <pc:chgData name="Devin Clementi" userId="a66b1bba-90f9-4053-8f94-5d6fcad9ccd8" providerId="ADAL" clId="{97F58DE0-D1D1-9448-85A6-F893DB558AD2}" dt="2023-08-06T01:32:23.653" v="5063" actId="20577"/>
        <pc:sldMkLst>
          <pc:docMk/>
          <pc:sldMk cId="4168388091" sldId="1681"/>
        </pc:sldMkLst>
      </pc:sldChg>
      <pc:sldChg chg="del">
        <pc:chgData name="Devin Clementi" userId="a66b1bba-90f9-4053-8f94-5d6fcad9ccd8" providerId="ADAL" clId="{97F58DE0-D1D1-9448-85A6-F893DB558AD2}" dt="2023-08-01T23:44:00.285" v="19" actId="2696"/>
        <pc:sldMkLst>
          <pc:docMk/>
          <pc:sldMk cId="2429666852" sldId="1682"/>
        </pc:sldMkLst>
      </pc:sldChg>
      <pc:sldChg chg="addSp modSp add del mod">
        <pc:chgData name="Devin Clementi" userId="a66b1bba-90f9-4053-8f94-5d6fcad9ccd8" providerId="ADAL" clId="{97F58DE0-D1D1-9448-85A6-F893DB558AD2}" dt="2023-08-05T05:36:27.830" v="2002" actId="1036"/>
        <pc:sldMkLst>
          <pc:docMk/>
          <pc:sldMk cId="2841359957" sldId="1682"/>
        </pc:sldMkLst>
      </pc:sldChg>
      <pc:sldChg chg="del">
        <pc:chgData name="Devin Clementi" userId="a66b1bba-90f9-4053-8f94-5d6fcad9ccd8" providerId="ADAL" clId="{97F58DE0-D1D1-9448-85A6-F893DB558AD2}" dt="2023-08-01T23:44:00.362" v="84" actId="2696"/>
        <pc:sldMkLst>
          <pc:docMk/>
          <pc:sldMk cId="786863018" sldId="1683"/>
        </pc:sldMkLst>
      </pc:sldChg>
      <pc:sldChg chg="del">
        <pc:chgData name="Devin Clementi" userId="a66b1bba-90f9-4053-8f94-5d6fcad9ccd8" providerId="ADAL" clId="{97F58DE0-D1D1-9448-85A6-F893DB558AD2}" dt="2023-08-01T23:44:00.341" v="62" actId="2696"/>
        <pc:sldMkLst>
          <pc:docMk/>
          <pc:sldMk cId="1822435316" sldId="1684"/>
        </pc:sldMkLst>
      </pc:sldChg>
      <pc:sldChg chg="del">
        <pc:chgData name="Devin Clementi" userId="a66b1bba-90f9-4053-8f94-5d6fcad9ccd8" providerId="ADAL" clId="{97F58DE0-D1D1-9448-85A6-F893DB558AD2}" dt="2023-08-01T23:44:00.349" v="67" actId="2696"/>
        <pc:sldMkLst>
          <pc:docMk/>
          <pc:sldMk cId="1840665325" sldId="1685"/>
        </pc:sldMkLst>
      </pc:sldChg>
      <pc:sldChg chg="del">
        <pc:chgData name="Devin Clementi" userId="a66b1bba-90f9-4053-8f94-5d6fcad9ccd8" providerId="ADAL" clId="{97F58DE0-D1D1-9448-85A6-F893DB558AD2}" dt="2023-08-01T23:44:00.327" v="59" actId="2696"/>
        <pc:sldMkLst>
          <pc:docMk/>
          <pc:sldMk cId="1311065023" sldId="1686"/>
        </pc:sldMkLst>
      </pc:sldChg>
      <pc:sldChg chg="del">
        <pc:chgData name="Devin Clementi" userId="a66b1bba-90f9-4053-8f94-5d6fcad9ccd8" providerId="ADAL" clId="{97F58DE0-D1D1-9448-85A6-F893DB558AD2}" dt="2023-08-01T23:44:00.297" v="23" actId="2696"/>
        <pc:sldMkLst>
          <pc:docMk/>
          <pc:sldMk cId="1770117249" sldId="1687"/>
        </pc:sldMkLst>
      </pc:sldChg>
      <pc:sldChg chg="del">
        <pc:chgData name="Devin Clementi" userId="a66b1bba-90f9-4053-8f94-5d6fcad9ccd8" providerId="ADAL" clId="{97F58DE0-D1D1-9448-85A6-F893DB558AD2}" dt="2023-08-01T23:44:00.350" v="68" actId="2696"/>
        <pc:sldMkLst>
          <pc:docMk/>
          <pc:sldMk cId="4105153238" sldId="1688"/>
        </pc:sldMkLst>
      </pc:sldChg>
      <pc:sldChg chg="del">
        <pc:chgData name="Devin Clementi" userId="a66b1bba-90f9-4053-8f94-5d6fcad9ccd8" providerId="ADAL" clId="{97F58DE0-D1D1-9448-85A6-F893DB558AD2}" dt="2023-08-01T23:44:00.353" v="69" actId="2696"/>
        <pc:sldMkLst>
          <pc:docMk/>
          <pc:sldMk cId="2047199930" sldId="1689"/>
        </pc:sldMkLst>
      </pc:sldChg>
      <pc:sldChg chg="del">
        <pc:chgData name="Devin Clementi" userId="a66b1bba-90f9-4053-8f94-5d6fcad9ccd8" providerId="ADAL" clId="{97F58DE0-D1D1-9448-85A6-F893DB558AD2}" dt="2023-08-01T23:44:00.281" v="17" actId="2696"/>
        <pc:sldMkLst>
          <pc:docMk/>
          <pc:sldMk cId="3019866453" sldId="1690"/>
        </pc:sldMkLst>
      </pc:sldChg>
      <pc:sldChg chg="del">
        <pc:chgData name="Devin Clementi" userId="a66b1bba-90f9-4053-8f94-5d6fcad9ccd8" providerId="ADAL" clId="{97F58DE0-D1D1-9448-85A6-F893DB558AD2}" dt="2023-08-01T23:44:00.332" v="60" actId="2696"/>
        <pc:sldMkLst>
          <pc:docMk/>
          <pc:sldMk cId="373552539" sldId="1692"/>
        </pc:sldMkLst>
      </pc:sldChg>
      <pc:sldChg chg="modSp add del mod">
        <pc:chgData name="Devin Clementi" userId="a66b1bba-90f9-4053-8f94-5d6fcad9ccd8" providerId="ADAL" clId="{97F58DE0-D1D1-9448-85A6-F893DB558AD2}" dt="2023-08-05T22:58:58.114" v="3622" actId="2696"/>
        <pc:sldMkLst>
          <pc:docMk/>
          <pc:sldMk cId="1034414893" sldId="1693"/>
        </pc:sldMkLst>
      </pc:sldChg>
      <pc:sldChg chg="add del">
        <pc:chgData name="Devin Clementi" userId="a66b1bba-90f9-4053-8f94-5d6fcad9ccd8" providerId="ADAL" clId="{97F58DE0-D1D1-9448-85A6-F893DB558AD2}" dt="2023-08-01T23:43:41.413" v="5"/>
        <pc:sldMkLst>
          <pc:docMk/>
          <pc:sldMk cId="3739119942" sldId="1693"/>
        </pc:sldMkLst>
      </pc:sldChg>
      <pc:sldChg chg="modSp add mod ord">
        <pc:chgData name="Devin Clementi" userId="a66b1bba-90f9-4053-8f94-5d6fcad9ccd8" providerId="ADAL" clId="{97F58DE0-D1D1-9448-85A6-F893DB558AD2}" dt="2023-08-06T01:34:15.862" v="5105" actId="20577"/>
        <pc:sldMkLst>
          <pc:docMk/>
          <pc:sldMk cId="1738322968" sldId="1694"/>
        </pc:sldMkLst>
      </pc:sldChg>
      <pc:sldChg chg="addSp delSp add del setBg delDesignElem">
        <pc:chgData name="Devin Clementi" userId="a66b1bba-90f9-4053-8f94-5d6fcad9ccd8" providerId="ADAL" clId="{97F58DE0-D1D1-9448-85A6-F893DB558AD2}" dt="2023-08-01T23:43:41.413" v="5"/>
        <pc:sldMkLst>
          <pc:docMk/>
          <pc:sldMk cId="2320139034" sldId="1694"/>
        </pc:sldMkLst>
      </pc:sldChg>
      <pc:sldChg chg="modSp add mod ord">
        <pc:chgData name="Devin Clementi" userId="a66b1bba-90f9-4053-8f94-5d6fcad9ccd8" providerId="ADAL" clId="{97F58DE0-D1D1-9448-85A6-F893DB558AD2}" dt="2023-08-05T23:11:33.317" v="3826" actId="20577"/>
        <pc:sldMkLst>
          <pc:docMk/>
          <pc:sldMk cId="691695564" sldId="1695"/>
        </pc:sldMkLst>
      </pc:sldChg>
      <pc:sldChg chg="addSp delSp add del setBg delDesignElem">
        <pc:chgData name="Devin Clementi" userId="a66b1bba-90f9-4053-8f94-5d6fcad9ccd8" providerId="ADAL" clId="{97F58DE0-D1D1-9448-85A6-F893DB558AD2}" dt="2023-08-01T23:43:41.413" v="5"/>
        <pc:sldMkLst>
          <pc:docMk/>
          <pc:sldMk cId="4062576200" sldId="1695"/>
        </pc:sldMkLst>
      </pc:sldChg>
      <pc:sldChg chg="modSp add mod ord">
        <pc:chgData name="Devin Clementi" userId="a66b1bba-90f9-4053-8f94-5d6fcad9ccd8" providerId="ADAL" clId="{97F58DE0-D1D1-9448-85A6-F893DB558AD2}" dt="2023-08-06T01:40:09.277" v="5151" actId="20577"/>
        <pc:sldMkLst>
          <pc:docMk/>
          <pc:sldMk cId="941286401" sldId="1696"/>
        </pc:sldMkLst>
      </pc:sldChg>
      <pc:sldChg chg="add del setBg">
        <pc:chgData name="Devin Clementi" userId="a66b1bba-90f9-4053-8f94-5d6fcad9ccd8" providerId="ADAL" clId="{97F58DE0-D1D1-9448-85A6-F893DB558AD2}" dt="2023-08-01T23:43:41.413" v="5"/>
        <pc:sldMkLst>
          <pc:docMk/>
          <pc:sldMk cId="3516252200" sldId="1696"/>
        </pc:sldMkLst>
      </pc:sldChg>
      <pc:sldChg chg="modSp add mod ord">
        <pc:chgData name="Devin Clementi" userId="a66b1bba-90f9-4053-8f94-5d6fcad9ccd8" providerId="ADAL" clId="{97F58DE0-D1D1-9448-85A6-F893DB558AD2}" dt="2023-08-06T01:39:29.341" v="5137" actId="948"/>
        <pc:sldMkLst>
          <pc:docMk/>
          <pc:sldMk cId="452013141" sldId="1697"/>
        </pc:sldMkLst>
      </pc:sldChg>
      <pc:sldChg chg="addSp delSp add del setBg delDesignElem">
        <pc:chgData name="Devin Clementi" userId="a66b1bba-90f9-4053-8f94-5d6fcad9ccd8" providerId="ADAL" clId="{97F58DE0-D1D1-9448-85A6-F893DB558AD2}" dt="2023-08-01T23:43:41.413" v="5"/>
        <pc:sldMkLst>
          <pc:docMk/>
          <pc:sldMk cId="533252771" sldId="1697"/>
        </pc:sldMkLst>
      </pc:sldChg>
      <pc:sldChg chg="add del ord">
        <pc:chgData name="Devin Clementi" userId="a66b1bba-90f9-4053-8f94-5d6fcad9ccd8" providerId="ADAL" clId="{97F58DE0-D1D1-9448-85A6-F893DB558AD2}" dt="2023-08-05T23:29:42.565" v="4727" actId="2696"/>
        <pc:sldMkLst>
          <pc:docMk/>
          <pc:sldMk cId="134354288" sldId="1698"/>
        </pc:sldMkLst>
      </pc:sldChg>
      <pc:sldChg chg="add del">
        <pc:chgData name="Devin Clementi" userId="a66b1bba-90f9-4053-8f94-5d6fcad9ccd8" providerId="ADAL" clId="{97F58DE0-D1D1-9448-85A6-F893DB558AD2}" dt="2023-08-01T23:43:41.413" v="5"/>
        <pc:sldMkLst>
          <pc:docMk/>
          <pc:sldMk cId="2042163806" sldId="1698"/>
        </pc:sldMkLst>
      </pc:sldChg>
      <pc:sldChg chg="addSp delSp add del setBg delDesignElem">
        <pc:chgData name="Devin Clementi" userId="a66b1bba-90f9-4053-8f94-5d6fcad9ccd8" providerId="ADAL" clId="{97F58DE0-D1D1-9448-85A6-F893DB558AD2}" dt="2023-08-01T23:43:41.413" v="5"/>
        <pc:sldMkLst>
          <pc:docMk/>
          <pc:sldMk cId="1202141679" sldId="1699"/>
        </pc:sldMkLst>
      </pc:sldChg>
      <pc:sldChg chg="modSp add mod">
        <pc:chgData name="Devin Clementi" userId="a66b1bba-90f9-4053-8f94-5d6fcad9ccd8" providerId="ADAL" clId="{97F58DE0-D1D1-9448-85A6-F893DB558AD2}" dt="2023-08-05T05:37:32.869" v="2010" actId="26606"/>
        <pc:sldMkLst>
          <pc:docMk/>
          <pc:sldMk cId="2470638279" sldId="1699"/>
        </pc:sldMkLst>
      </pc:sldChg>
      <pc:sldChg chg="modSp new del mod">
        <pc:chgData name="Devin Clementi" userId="a66b1bba-90f9-4053-8f94-5d6fcad9ccd8" providerId="ADAL" clId="{97F58DE0-D1D1-9448-85A6-F893DB558AD2}" dt="2023-08-04T22:02:58.310" v="119" actId="2696"/>
        <pc:sldMkLst>
          <pc:docMk/>
          <pc:sldMk cId="2674928319" sldId="1700"/>
        </pc:sldMkLst>
      </pc:sldChg>
      <pc:sldChg chg="addSp modSp new mod setBg">
        <pc:chgData name="Devin Clementi" userId="a66b1bba-90f9-4053-8f94-5d6fcad9ccd8" providerId="ADAL" clId="{97F58DE0-D1D1-9448-85A6-F893DB558AD2}" dt="2023-08-06T01:48:55.152" v="5414" actId="1076"/>
        <pc:sldMkLst>
          <pc:docMk/>
          <pc:sldMk cId="3719081961" sldId="1700"/>
        </pc:sldMkLst>
      </pc:sldChg>
      <pc:sldChg chg="modSp new del mod">
        <pc:chgData name="Devin Clementi" userId="a66b1bba-90f9-4053-8f94-5d6fcad9ccd8" providerId="ADAL" clId="{97F58DE0-D1D1-9448-85A6-F893DB558AD2}" dt="2023-08-06T01:31:02.609" v="4912" actId="2696"/>
        <pc:sldMkLst>
          <pc:docMk/>
          <pc:sldMk cId="1551865998" sldId="1701"/>
        </pc:sldMkLst>
      </pc:sldChg>
      <pc:sldChg chg="new del">
        <pc:chgData name="Devin Clementi" userId="a66b1bba-90f9-4053-8f94-5d6fcad9ccd8" providerId="ADAL" clId="{97F58DE0-D1D1-9448-85A6-F893DB558AD2}" dt="2023-08-06T01:31:14.174" v="4913" actId="2696"/>
        <pc:sldMkLst>
          <pc:docMk/>
          <pc:sldMk cId="3537606939" sldId="1702"/>
        </pc:sldMkLst>
      </pc:sldChg>
      <pc:sldChg chg="addSp delSp modSp new mod">
        <pc:chgData name="Devin Clementi" userId="a66b1bba-90f9-4053-8f94-5d6fcad9ccd8" providerId="ADAL" clId="{97F58DE0-D1D1-9448-85A6-F893DB558AD2}" dt="2023-08-06T01:33:29.599" v="5070" actId="313"/>
        <pc:sldMkLst>
          <pc:docMk/>
          <pc:sldMk cId="411336445" sldId="1703"/>
        </pc:sldMkLst>
      </pc:sldChg>
      <pc:sldChg chg="addSp delSp modSp add mod setBg">
        <pc:chgData name="Devin Clementi" userId="a66b1bba-90f9-4053-8f94-5d6fcad9ccd8" providerId="ADAL" clId="{97F58DE0-D1D1-9448-85A6-F893DB558AD2}" dt="2023-08-06T01:28:22.604" v="4911"/>
        <pc:sldMkLst>
          <pc:docMk/>
          <pc:sldMk cId="374373717" sldId="1704"/>
        </pc:sldMkLst>
      </pc:sldChg>
      <pc:sldChg chg="addSp delSp modSp add mod ord setBg">
        <pc:chgData name="Devin Clementi" userId="a66b1bba-90f9-4053-8f94-5d6fcad9ccd8" providerId="ADAL" clId="{97F58DE0-D1D1-9448-85A6-F893DB558AD2}" dt="2023-08-06T01:22:56.183" v="4850" actId="1076"/>
        <pc:sldMkLst>
          <pc:docMk/>
          <pc:sldMk cId="4256072714" sldId="1705"/>
        </pc:sldMkLst>
      </pc:sldChg>
      <pc:sldMasterChg chg="del delSldLayout">
        <pc:chgData name="Devin Clementi" userId="a66b1bba-90f9-4053-8f94-5d6fcad9ccd8" providerId="ADAL" clId="{97F58DE0-D1D1-9448-85A6-F893DB558AD2}" dt="2023-08-01T23:44:00.360" v="83" actId="2696"/>
        <pc:sldMasterMkLst>
          <pc:docMk/>
          <pc:sldMasterMk cId="4048570606" sldId="2147485520"/>
        </pc:sldMasterMkLst>
        <pc:sldLayoutChg chg="del">
          <pc:chgData name="Devin Clementi" userId="a66b1bba-90f9-4053-8f94-5d6fcad9ccd8" providerId="ADAL" clId="{97F58DE0-D1D1-9448-85A6-F893DB558AD2}" dt="2023-08-01T23:44:00.355" v="71" actId="2696"/>
          <pc:sldLayoutMkLst>
            <pc:docMk/>
            <pc:sldMasterMk cId="4048570606" sldId="2147485520"/>
            <pc:sldLayoutMk cId="1757578471" sldId="2147485521"/>
          </pc:sldLayoutMkLst>
        </pc:sldLayoutChg>
        <pc:sldLayoutChg chg="del">
          <pc:chgData name="Devin Clementi" userId="a66b1bba-90f9-4053-8f94-5d6fcad9ccd8" providerId="ADAL" clId="{97F58DE0-D1D1-9448-85A6-F893DB558AD2}" dt="2023-08-01T23:44:00.355" v="72" actId="2696"/>
          <pc:sldLayoutMkLst>
            <pc:docMk/>
            <pc:sldMasterMk cId="4048570606" sldId="2147485520"/>
            <pc:sldLayoutMk cId="333395535" sldId="2147485522"/>
          </pc:sldLayoutMkLst>
        </pc:sldLayoutChg>
        <pc:sldLayoutChg chg="del">
          <pc:chgData name="Devin Clementi" userId="a66b1bba-90f9-4053-8f94-5d6fcad9ccd8" providerId="ADAL" clId="{97F58DE0-D1D1-9448-85A6-F893DB558AD2}" dt="2023-08-01T23:44:00.356" v="73" actId="2696"/>
          <pc:sldLayoutMkLst>
            <pc:docMk/>
            <pc:sldMasterMk cId="4048570606" sldId="2147485520"/>
            <pc:sldLayoutMk cId="933164503" sldId="2147485523"/>
          </pc:sldLayoutMkLst>
        </pc:sldLayoutChg>
        <pc:sldLayoutChg chg="del">
          <pc:chgData name="Devin Clementi" userId="a66b1bba-90f9-4053-8f94-5d6fcad9ccd8" providerId="ADAL" clId="{97F58DE0-D1D1-9448-85A6-F893DB558AD2}" dt="2023-08-01T23:44:00.356" v="74" actId="2696"/>
          <pc:sldLayoutMkLst>
            <pc:docMk/>
            <pc:sldMasterMk cId="4048570606" sldId="2147485520"/>
            <pc:sldLayoutMk cId="2268520153" sldId="2147485524"/>
          </pc:sldLayoutMkLst>
        </pc:sldLayoutChg>
        <pc:sldLayoutChg chg="del">
          <pc:chgData name="Devin Clementi" userId="a66b1bba-90f9-4053-8f94-5d6fcad9ccd8" providerId="ADAL" clId="{97F58DE0-D1D1-9448-85A6-F893DB558AD2}" dt="2023-08-01T23:44:00.357" v="75" actId="2696"/>
          <pc:sldLayoutMkLst>
            <pc:docMk/>
            <pc:sldMasterMk cId="4048570606" sldId="2147485520"/>
            <pc:sldLayoutMk cId="3507215169" sldId="2147485525"/>
          </pc:sldLayoutMkLst>
        </pc:sldLayoutChg>
        <pc:sldLayoutChg chg="del">
          <pc:chgData name="Devin Clementi" userId="a66b1bba-90f9-4053-8f94-5d6fcad9ccd8" providerId="ADAL" clId="{97F58DE0-D1D1-9448-85A6-F893DB558AD2}" dt="2023-08-01T23:44:00.357" v="76" actId="2696"/>
          <pc:sldLayoutMkLst>
            <pc:docMk/>
            <pc:sldMasterMk cId="4048570606" sldId="2147485520"/>
            <pc:sldLayoutMk cId="2937834677" sldId="2147485526"/>
          </pc:sldLayoutMkLst>
        </pc:sldLayoutChg>
        <pc:sldLayoutChg chg="del">
          <pc:chgData name="Devin Clementi" userId="a66b1bba-90f9-4053-8f94-5d6fcad9ccd8" providerId="ADAL" clId="{97F58DE0-D1D1-9448-85A6-F893DB558AD2}" dt="2023-08-01T23:44:00.357" v="77" actId="2696"/>
          <pc:sldLayoutMkLst>
            <pc:docMk/>
            <pc:sldMasterMk cId="4048570606" sldId="2147485520"/>
            <pc:sldLayoutMk cId="38380000" sldId="2147485527"/>
          </pc:sldLayoutMkLst>
        </pc:sldLayoutChg>
        <pc:sldLayoutChg chg="del">
          <pc:chgData name="Devin Clementi" userId="a66b1bba-90f9-4053-8f94-5d6fcad9ccd8" providerId="ADAL" clId="{97F58DE0-D1D1-9448-85A6-F893DB558AD2}" dt="2023-08-01T23:44:00.358" v="78" actId="2696"/>
          <pc:sldLayoutMkLst>
            <pc:docMk/>
            <pc:sldMasterMk cId="4048570606" sldId="2147485520"/>
            <pc:sldLayoutMk cId="3573895630" sldId="2147485528"/>
          </pc:sldLayoutMkLst>
        </pc:sldLayoutChg>
        <pc:sldLayoutChg chg="del">
          <pc:chgData name="Devin Clementi" userId="a66b1bba-90f9-4053-8f94-5d6fcad9ccd8" providerId="ADAL" clId="{97F58DE0-D1D1-9448-85A6-F893DB558AD2}" dt="2023-08-01T23:44:00.358" v="79" actId="2696"/>
          <pc:sldLayoutMkLst>
            <pc:docMk/>
            <pc:sldMasterMk cId="4048570606" sldId="2147485520"/>
            <pc:sldLayoutMk cId="3127325709" sldId="2147485529"/>
          </pc:sldLayoutMkLst>
        </pc:sldLayoutChg>
        <pc:sldLayoutChg chg="del">
          <pc:chgData name="Devin Clementi" userId="a66b1bba-90f9-4053-8f94-5d6fcad9ccd8" providerId="ADAL" clId="{97F58DE0-D1D1-9448-85A6-F893DB558AD2}" dt="2023-08-01T23:44:00.359" v="80" actId="2696"/>
          <pc:sldLayoutMkLst>
            <pc:docMk/>
            <pc:sldMasterMk cId="4048570606" sldId="2147485520"/>
            <pc:sldLayoutMk cId="1145513041" sldId="2147485530"/>
          </pc:sldLayoutMkLst>
        </pc:sldLayoutChg>
        <pc:sldLayoutChg chg="del">
          <pc:chgData name="Devin Clementi" userId="a66b1bba-90f9-4053-8f94-5d6fcad9ccd8" providerId="ADAL" clId="{97F58DE0-D1D1-9448-85A6-F893DB558AD2}" dt="2023-08-01T23:44:00.359" v="81" actId="2696"/>
          <pc:sldLayoutMkLst>
            <pc:docMk/>
            <pc:sldMasterMk cId="4048570606" sldId="2147485520"/>
            <pc:sldLayoutMk cId="806716835" sldId="2147485531"/>
          </pc:sldLayoutMkLst>
        </pc:sldLayoutChg>
        <pc:sldLayoutChg chg="del">
          <pc:chgData name="Devin Clementi" userId="a66b1bba-90f9-4053-8f94-5d6fcad9ccd8" providerId="ADAL" clId="{97F58DE0-D1D1-9448-85A6-F893DB558AD2}" dt="2023-08-01T23:44:00.359" v="82" actId="2696"/>
          <pc:sldLayoutMkLst>
            <pc:docMk/>
            <pc:sldMasterMk cId="4048570606" sldId="2147485520"/>
            <pc:sldLayoutMk cId="4085935275" sldId="2147485532"/>
          </pc:sldLayoutMkLst>
        </pc:sldLayoutChg>
      </pc:sldMasterChg>
      <pc:sldMasterChg chg="modSldLayout">
        <pc:chgData name="Devin Clementi" userId="a66b1bba-90f9-4053-8f94-5d6fcad9ccd8" providerId="ADAL" clId="{97F58DE0-D1D1-9448-85A6-F893DB558AD2}" dt="2023-08-05T05:35:39.285" v="1998" actId="478"/>
        <pc:sldMasterMkLst>
          <pc:docMk/>
          <pc:sldMasterMk cId="2624595596" sldId="2147485533"/>
        </pc:sldMasterMkLst>
        <pc:sldLayoutChg chg="addSp delSp mod">
          <pc:chgData name="Devin Clementi" userId="a66b1bba-90f9-4053-8f94-5d6fcad9ccd8" providerId="ADAL" clId="{97F58DE0-D1D1-9448-85A6-F893DB558AD2}" dt="2023-08-05T05:35:39.285" v="1998" actId="478"/>
          <pc:sldLayoutMkLst>
            <pc:docMk/>
            <pc:sldMasterMk cId="2624595596" sldId="2147485533"/>
            <pc:sldLayoutMk cId="1592933982" sldId="2147485535"/>
          </pc:sldLayoutMkLst>
        </pc:sldLayoutChg>
      </pc:sldMasterChg>
      <pc:sldMasterChg chg="del delSldLayout">
        <pc:chgData name="Devin Clementi" userId="a66b1bba-90f9-4053-8f94-5d6fcad9ccd8" providerId="ADAL" clId="{97F58DE0-D1D1-9448-85A6-F893DB558AD2}" dt="2023-08-01T23:44:00.325" v="58" actId="2696"/>
        <pc:sldMasterMkLst>
          <pc:docMk/>
          <pc:sldMasterMk cId="2773863359" sldId="2147485545"/>
        </pc:sldMasterMkLst>
        <pc:sldLayoutChg chg="del">
          <pc:chgData name="Devin Clementi" userId="a66b1bba-90f9-4053-8f94-5d6fcad9ccd8" providerId="ADAL" clId="{97F58DE0-D1D1-9448-85A6-F893DB558AD2}" dt="2023-08-01T23:44:00.320" v="46" actId="2696"/>
          <pc:sldLayoutMkLst>
            <pc:docMk/>
            <pc:sldMasterMk cId="2773863359" sldId="2147485545"/>
            <pc:sldLayoutMk cId="1834150160" sldId="2147485546"/>
          </pc:sldLayoutMkLst>
        </pc:sldLayoutChg>
        <pc:sldLayoutChg chg="del">
          <pc:chgData name="Devin Clementi" userId="a66b1bba-90f9-4053-8f94-5d6fcad9ccd8" providerId="ADAL" clId="{97F58DE0-D1D1-9448-85A6-F893DB558AD2}" dt="2023-08-01T23:44:00.320" v="47" actId="2696"/>
          <pc:sldLayoutMkLst>
            <pc:docMk/>
            <pc:sldMasterMk cId="2773863359" sldId="2147485545"/>
            <pc:sldLayoutMk cId="695149733" sldId="2147485547"/>
          </pc:sldLayoutMkLst>
        </pc:sldLayoutChg>
        <pc:sldLayoutChg chg="del">
          <pc:chgData name="Devin Clementi" userId="a66b1bba-90f9-4053-8f94-5d6fcad9ccd8" providerId="ADAL" clId="{97F58DE0-D1D1-9448-85A6-F893DB558AD2}" dt="2023-08-01T23:44:00.321" v="48" actId="2696"/>
          <pc:sldLayoutMkLst>
            <pc:docMk/>
            <pc:sldMasterMk cId="2773863359" sldId="2147485545"/>
            <pc:sldLayoutMk cId="858946" sldId="2147485548"/>
          </pc:sldLayoutMkLst>
        </pc:sldLayoutChg>
        <pc:sldLayoutChg chg="del">
          <pc:chgData name="Devin Clementi" userId="a66b1bba-90f9-4053-8f94-5d6fcad9ccd8" providerId="ADAL" clId="{97F58DE0-D1D1-9448-85A6-F893DB558AD2}" dt="2023-08-01T23:44:00.321" v="49" actId="2696"/>
          <pc:sldLayoutMkLst>
            <pc:docMk/>
            <pc:sldMasterMk cId="2773863359" sldId="2147485545"/>
            <pc:sldLayoutMk cId="993358995" sldId="2147485549"/>
          </pc:sldLayoutMkLst>
        </pc:sldLayoutChg>
        <pc:sldLayoutChg chg="del">
          <pc:chgData name="Devin Clementi" userId="a66b1bba-90f9-4053-8f94-5d6fcad9ccd8" providerId="ADAL" clId="{97F58DE0-D1D1-9448-85A6-F893DB558AD2}" dt="2023-08-01T23:44:00.322" v="50" actId="2696"/>
          <pc:sldLayoutMkLst>
            <pc:docMk/>
            <pc:sldMasterMk cId="2773863359" sldId="2147485545"/>
            <pc:sldLayoutMk cId="2536288013" sldId="2147485550"/>
          </pc:sldLayoutMkLst>
        </pc:sldLayoutChg>
        <pc:sldLayoutChg chg="del">
          <pc:chgData name="Devin Clementi" userId="a66b1bba-90f9-4053-8f94-5d6fcad9ccd8" providerId="ADAL" clId="{97F58DE0-D1D1-9448-85A6-F893DB558AD2}" dt="2023-08-01T23:44:00.322" v="51" actId="2696"/>
          <pc:sldLayoutMkLst>
            <pc:docMk/>
            <pc:sldMasterMk cId="2773863359" sldId="2147485545"/>
            <pc:sldLayoutMk cId="1083303184" sldId="2147485551"/>
          </pc:sldLayoutMkLst>
        </pc:sldLayoutChg>
        <pc:sldLayoutChg chg="del">
          <pc:chgData name="Devin Clementi" userId="a66b1bba-90f9-4053-8f94-5d6fcad9ccd8" providerId="ADAL" clId="{97F58DE0-D1D1-9448-85A6-F893DB558AD2}" dt="2023-08-01T23:44:00.322" v="52" actId="2696"/>
          <pc:sldLayoutMkLst>
            <pc:docMk/>
            <pc:sldMasterMk cId="2773863359" sldId="2147485545"/>
            <pc:sldLayoutMk cId="3638019723" sldId="2147485552"/>
          </pc:sldLayoutMkLst>
        </pc:sldLayoutChg>
        <pc:sldLayoutChg chg="del">
          <pc:chgData name="Devin Clementi" userId="a66b1bba-90f9-4053-8f94-5d6fcad9ccd8" providerId="ADAL" clId="{97F58DE0-D1D1-9448-85A6-F893DB558AD2}" dt="2023-08-01T23:44:00.323" v="53" actId="2696"/>
          <pc:sldLayoutMkLst>
            <pc:docMk/>
            <pc:sldMasterMk cId="2773863359" sldId="2147485545"/>
            <pc:sldLayoutMk cId="2878106157" sldId="2147485553"/>
          </pc:sldLayoutMkLst>
        </pc:sldLayoutChg>
        <pc:sldLayoutChg chg="del">
          <pc:chgData name="Devin Clementi" userId="a66b1bba-90f9-4053-8f94-5d6fcad9ccd8" providerId="ADAL" clId="{97F58DE0-D1D1-9448-85A6-F893DB558AD2}" dt="2023-08-01T23:44:00.323" v="54" actId="2696"/>
          <pc:sldLayoutMkLst>
            <pc:docMk/>
            <pc:sldMasterMk cId="2773863359" sldId="2147485545"/>
            <pc:sldLayoutMk cId="2437142476" sldId="2147485554"/>
          </pc:sldLayoutMkLst>
        </pc:sldLayoutChg>
        <pc:sldLayoutChg chg="del">
          <pc:chgData name="Devin Clementi" userId="a66b1bba-90f9-4053-8f94-5d6fcad9ccd8" providerId="ADAL" clId="{97F58DE0-D1D1-9448-85A6-F893DB558AD2}" dt="2023-08-01T23:44:00.323" v="55" actId="2696"/>
          <pc:sldLayoutMkLst>
            <pc:docMk/>
            <pc:sldMasterMk cId="2773863359" sldId="2147485545"/>
            <pc:sldLayoutMk cId="4206147643" sldId="2147485555"/>
          </pc:sldLayoutMkLst>
        </pc:sldLayoutChg>
        <pc:sldLayoutChg chg="del">
          <pc:chgData name="Devin Clementi" userId="a66b1bba-90f9-4053-8f94-5d6fcad9ccd8" providerId="ADAL" clId="{97F58DE0-D1D1-9448-85A6-F893DB558AD2}" dt="2023-08-01T23:44:00.324" v="56" actId="2696"/>
          <pc:sldLayoutMkLst>
            <pc:docMk/>
            <pc:sldMasterMk cId="2773863359" sldId="2147485545"/>
            <pc:sldLayoutMk cId="3030550073" sldId="2147485556"/>
          </pc:sldLayoutMkLst>
        </pc:sldLayoutChg>
        <pc:sldLayoutChg chg="del">
          <pc:chgData name="Devin Clementi" userId="a66b1bba-90f9-4053-8f94-5d6fcad9ccd8" providerId="ADAL" clId="{97F58DE0-D1D1-9448-85A6-F893DB558AD2}" dt="2023-08-01T23:44:00.324" v="57" actId="2696"/>
          <pc:sldLayoutMkLst>
            <pc:docMk/>
            <pc:sldMasterMk cId="2773863359" sldId="2147485545"/>
            <pc:sldLayoutMk cId="1182882888" sldId="2147485557"/>
          </pc:sldLayoutMkLst>
        </pc:sldLayoutChg>
      </pc:sldMasterChg>
      <pc:sldMasterChg chg="del delSldLayout">
        <pc:chgData name="Devin Clementi" userId="a66b1bba-90f9-4053-8f94-5d6fcad9ccd8" providerId="ADAL" clId="{97F58DE0-D1D1-9448-85A6-F893DB558AD2}" dt="2023-08-01T23:44:00.318" v="44" actId="2696"/>
        <pc:sldMasterMkLst>
          <pc:docMk/>
          <pc:sldMasterMk cId="3195571873" sldId="2147485558"/>
        </pc:sldMasterMkLst>
        <pc:sldLayoutChg chg="del">
          <pc:chgData name="Devin Clementi" userId="a66b1bba-90f9-4053-8f94-5d6fcad9ccd8" providerId="ADAL" clId="{97F58DE0-D1D1-9448-85A6-F893DB558AD2}" dt="2023-08-01T23:44:00.311" v="31" actId="2696"/>
          <pc:sldLayoutMkLst>
            <pc:docMk/>
            <pc:sldMasterMk cId="3195571873" sldId="2147485558"/>
            <pc:sldLayoutMk cId="770782010" sldId="2147485559"/>
          </pc:sldLayoutMkLst>
        </pc:sldLayoutChg>
        <pc:sldLayoutChg chg="del">
          <pc:chgData name="Devin Clementi" userId="a66b1bba-90f9-4053-8f94-5d6fcad9ccd8" providerId="ADAL" clId="{97F58DE0-D1D1-9448-85A6-F893DB558AD2}" dt="2023-08-01T23:44:00.311" v="32" actId="2696"/>
          <pc:sldLayoutMkLst>
            <pc:docMk/>
            <pc:sldMasterMk cId="3195571873" sldId="2147485558"/>
            <pc:sldLayoutMk cId="2229449443" sldId="2147485560"/>
          </pc:sldLayoutMkLst>
        </pc:sldLayoutChg>
        <pc:sldLayoutChg chg="del">
          <pc:chgData name="Devin Clementi" userId="a66b1bba-90f9-4053-8f94-5d6fcad9ccd8" providerId="ADAL" clId="{97F58DE0-D1D1-9448-85A6-F893DB558AD2}" dt="2023-08-01T23:44:00.312" v="33" actId="2696"/>
          <pc:sldLayoutMkLst>
            <pc:docMk/>
            <pc:sldMasterMk cId="3195571873" sldId="2147485558"/>
            <pc:sldLayoutMk cId="3720531817" sldId="2147485561"/>
          </pc:sldLayoutMkLst>
        </pc:sldLayoutChg>
        <pc:sldLayoutChg chg="del">
          <pc:chgData name="Devin Clementi" userId="a66b1bba-90f9-4053-8f94-5d6fcad9ccd8" providerId="ADAL" clId="{97F58DE0-D1D1-9448-85A6-F893DB558AD2}" dt="2023-08-01T23:44:00.312" v="34" actId="2696"/>
          <pc:sldLayoutMkLst>
            <pc:docMk/>
            <pc:sldMasterMk cId="3195571873" sldId="2147485558"/>
            <pc:sldLayoutMk cId="454786055" sldId="2147485562"/>
          </pc:sldLayoutMkLst>
        </pc:sldLayoutChg>
        <pc:sldLayoutChg chg="del">
          <pc:chgData name="Devin Clementi" userId="a66b1bba-90f9-4053-8f94-5d6fcad9ccd8" providerId="ADAL" clId="{97F58DE0-D1D1-9448-85A6-F893DB558AD2}" dt="2023-08-01T23:44:00.313" v="35" actId="2696"/>
          <pc:sldLayoutMkLst>
            <pc:docMk/>
            <pc:sldMasterMk cId="3195571873" sldId="2147485558"/>
            <pc:sldLayoutMk cId="2492357080" sldId="2147485563"/>
          </pc:sldLayoutMkLst>
        </pc:sldLayoutChg>
        <pc:sldLayoutChg chg="del">
          <pc:chgData name="Devin Clementi" userId="a66b1bba-90f9-4053-8f94-5d6fcad9ccd8" providerId="ADAL" clId="{97F58DE0-D1D1-9448-85A6-F893DB558AD2}" dt="2023-08-01T23:44:00.313" v="36" actId="2696"/>
          <pc:sldLayoutMkLst>
            <pc:docMk/>
            <pc:sldMasterMk cId="3195571873" sldId="2147485558"/>
            <pc:sldLayoutMk cId="2969700453" sldId="2147485564"/>
          </pc:sldLayoutMkLst>
        </pc:sldLayoutChg>
        <pc:sldLayoutChg chg="del">
          <pc:chgData name="Devin Clementi" userId="a66b1bba-90f9-4053-8f94-5d6fcad9ccd8" providerId="ADAL" clId="{97F58DE0-D1D1-9448-85A6-F893DB558AD2}" dt="2023-08-01T23:44:00.314" v="37" actId="2696"/>
          <pc:sldLayoutMkLst>
            <pc:docMk/>
            <pc:sldMasterMk cId="3195571873" sldId="2147485558"/>
            <pc:sldLayoutMk cId="3393026889" sldId="2147485565"/>
          </pc:sldLayoutMkLst>
        </pc:sldLayoutChg>
        <pc:sldLayoutChg chg="del">
          <pc:chgData name="Devin Clementi" userId="a66b1bba-90f9-4053-8f94-5d6fcad9ccd8" providerId="ADAL" clId="{97F58DE0-D1D1-9448-85A6-F893DB558AD2}" dt="2023-08-01T23:44:00.314" v="38" actId="2696"/>
          <pc:sldLayoutMkLst>
            <pc:docMk/>
            <pc:sldMasterMk cId="3195571873" sldId="2147485558"/>
            <pc:sldLayoutMk cId="2701081693" sldId="2147485566"/>
          </pc:sldLayoutMkLst>
        </pc:sldLayoutChg>
        <pc:sldLayoutChg chg="del">
          <pc:chgData name="Devin Clementi" userId="a66b1bba-90f9-4053-8f94-5d6fcad9ccd8" providerId="ADAL" clId="{97F58DE0-D1D1-9448-85A6-F893DB558AD2}" dt="2023-08-01T23:44:00.315" v="39" actId="2696"/>
          <pc:sldLayoutMkLst>
            <pc:docMk/>
            <pc:sldMasterMk cId="3195571873" sldId="2147485558"/>
            <pc:sldLayoutMk cId="599800634" sldId="2147485567"/>
          </pc:sldLayoutMkLst>
        </pc:sldLayoutChg>
        <pc:sldLayoutChg chg="del">
          <pc:chgData name="Devin Clementi" userId="a66b1bba-90f9-4053-8f94-5d6fcad9ccd8" providerId="ADAL" clId="{97F58DE0-D1D1-9448-85A6-F893DB558AD2}" dt="2023-08-01T23:44:00.315" v="40" actId="2696"/>
          <pc:sldLayoutMkLst>
            <pc:docMk/>
            <pc:sldMasterMk cId="3195571873" sldId="2147485558"/>
            <pc:sldLayoutMk cId="1994079140" sldId="2147485568"/>
          </pc:sldLayoutMkLst>
        </pc:sldLayoutChg>
        <pc:sldLayoutChg chg="del">
          <pc:chgData name="Devin Clementi" userId="a66b1bba-90f9-4053-8f94-5d6fcad9ccd8" providerId="ADAL" clId="{97F58DE0-D1D1-9448-85A6-F893DB558AD2}" dt="2023-08-01T23:44:00.316" v="41" actId="2696"/>
          <pc:sldLayoutMkLst>
            <pc:docMk/>
            <pc:sldMasterMk cId="3195571873" sldId="2147485558"/>
            <pc:sldLayoutMk cId="1431850134" sldId="2147485569"/>
          </pc:sldLayoutMkLst>
        </pc:sldLayoutChg>
        <pc:sldLayoutChg chg="del">
          <pc:chgData name="Devin Clementi" userId="a66b1bba-90f9-4053-8f94-5d6fcad9ccd8" providerId="ADAL" clId="{97F58DE0-D1D1-9448-85A6-F893DB558AD2}" dt="2023-08-01T23:44:00.316" v="42" actId="2696"/>
          <pc:sldLayoutMkLst>
            <pc:docMk/>
            <pc:sldMasterMk cId="3195571873" sldId="2147485558"/>
            <pc:sldLayoutMk cId="2831390744" sldId="2147485570"/>
          </pc:sldLayoutMkLst>
        </pc:sldLayoutChg>
        <pc:sldLayoutChg chg="del">
          <pc:chgData name="Devin Clementi" userId="a66b1bba-90f9-4053-8f94-5d6fcad9ccd8" providerId="ADAL" clId="{97F58DE0-D1D1-9448-85A6-F893DB558AD2}" dt="2023-08-01T23:44:00.317" v="43" actId="2696"/>
          <pc:sldLayoutMkLst>
            <pc:docMk/>
            <pc:sldMasterMk cId="3195571873" sldId="2147485558"/>
            <pc:sldLayoutMk cId="1510198721" sldId="2147485571"/>
          </pc:sldLayoutMkLst>
        </pc:sldLayoutChg>
      </pc:sldMasterChg>
    </pc:docChg>
  </pc:docChgLst>
  <pc:docChgLst>
    <pc:chgData name="Devin Clementi" userId="a66b1bba-90f9-4053-8f94-5d6fcad9ccd8" providerId="ADAL" clId="{CBC08A55-E909-E148-B954-6ACF24329301}"/>
    <pc:docChg chg="undo custSel addSld delSld modSld sldOrd delMainMaster">
      <pc:chgData name="Devin Clementi" userId="a66b1bba-90f9-4053-8f94-5d6fcad9ccd8" providerId="ADAL" clId="{CBC08A55-E909-E148-B954-6ACF24329301}" dt="2023-08-19T22:42:40.387" v="2527" actId="20577"/>
      <pc:docMkLst>
        <pc:docMk/>
      </pc:docMkLst>
      <pc:sldChg chg="delSp add del mod">
        <pc:chgData name="Devin Clementi" userId="a66b1bba-90f9-4053-8f94-5d6fcad9ccd8" providerId="ADAL" clId="{CBC08A55-E909-E148-B954-6ACF24329301}" dt="2023-08-19T22:26:53.394" v="2473" actId="2696"/>
        <pc:sldMkLst>
          <pc:docMk/>
          <pc:sldMk cId="2103594144" sldId="390"/>
        </pc:sldMkLst>
      </pc:sldChg>
      <pc:sldChg chg="addSp delSp modSp add del mod setBg delDesignElem">
        <pc:chgData name="Devin Clementi" userId="a66b1bba-90f9-4053-8f94-5d6fcad9ccd8" providerId="ADAL" clId="{CBC08A55-E909-E148-B954-6ACF24329301}" dt="2023-08-19T22:25:54.554" v="2472" actId="14100"/>
        <pc:sldMkLst>
          <pc:docMk/>
          <pc:sldMk cId="1185488371" sldId="444"/>
        </pc:sldMkLst>
      </pc:sldChg>
      <pc:sldChg chg="add del">
        <pc:chgData name="Devin Clementi" userId="a66b1bba-90f9-4053-8f94-5d6fcad9ccd8" providerId="ADAL" clId="{CBC08A55-E909-E148-B954-6ACF24329301}" dt="2023-08-19T22:26:59.858" v="2474" actId="2696"/>
        <pc:sldMkLst>
          <pc:docMk/>
          <pc:sldMk cId="1399321099" sldId="447"/>
        </pc:sldMkLst>
      </pc:sldChg>
      <pc:sldChg chg="del">
        <pc:chgData name="Devin Clementi" userId="a66b1bba-90f9-4053-8f94-5d6fcad9ccd8" providerId="ADAL" clId="{CBC08A55-E909-E148-B954-6ACF24329301}" dt="2023-08-17T00:18:38.054" v="358" actId="2696"/>
        <pc:sldMkLst>
          <pc:docMk/>
          <pc:sldMk cId="84118725" sldId="464"/>
        </pc:sldMkLst>
      </pc:sldChg>
      <pc:sldChg chg="del">
        <pc:chgData name="Devin Clementi" userId="a66b1bba-90f9-4053-8f94-5d6fcad9ccd8" providerId="ADAL" clId="{CBC08A55-E909-E148-B954-6ACF24329301}" dt="2023-08-17T00:18:38.035" v="352" actId="2696"/>
        <pc:sldMkLst>
          <pc:docMk/>
          <pc:sldMk cId="2729771642" sldId="501"/>
        </pc:sldMkLst>
      </pc:sldChg>
      <pc:sldChg chg="del">
        <pc:chgData name="Devin Clementi" userId="a66b1bba-90f9-4053-8f94-5d6fcad9ccd8" providerId="ADAL" clId="{CBC08A55-E909-E148-B954-6ACF24329301}" dt="2023-08-17T00:18:38.082" v="376" actId="2696"/>
        <pc:sldMkLst>
          <pc:docMk/>
          <pc:sldMk cId="3099345427" sldId="554"/>
        </pc:sldMkLst>
      </pc:sldChg>
      <pc:sldChg chg="addSp delSp modSp add del mod setBg delDesignElem">
        <pc:chgData name="Devin Clementi" userId="a66b1bba-90f9-4053-8f94-5d6fcad9ccd8" providerId="ADAL" clId="{CBC08A55-E909-E148-B954-6ACF24329301}" dt="2023-08-17T00:35:00.711" v="456"/>
        <pc:sldMkLst>
          <pc:docMk/>
          <pc:sldMk cId="1770380797" sldId="566"/>
        </pc:sldMkLst>
      </pc:sldChg>
      <pc:sldChg chg="modSp add del mod">
        <pc:chgData name="Devin Clementi" userId="a66b1bba-90f9-4053-8f94-5d6fcad9ccd8" providerId="ADAL" clId="{CBC08A55-E909-E148-B954-6ACF24329301}" dt="2023-08-17T00:33:48.608" v="445" actId="20577"/>
        <pc:sldMkLst>
          <pc:docMk/>
          <pc:sldMk cId="2263641318" sldId="568"/>
        </pc:sldMkLst>
      </pc:sldChg>
      <pc:sldChg chg="del">
        <pc:chgData name="Devin Clementi" userId="a66b1bba-90f9-4053-8f94-5d6fcad9ccd8" providerId="ADAL" clId="{CBC08A55-E909-E148-B954-6ACF24329301}" dt="2023-08-17T00:18:38.026" v="351" actId="2696"/>
        <pc:sldMkLst>
          <pc:docMk/>
          <pc:sldMk cId="1949788332" sldId="571"/>
        </pc:sldMkLst>
      </pc:sldChg>
      <pc:sldChg chg="addSp delSp add del setBg delDesignElem">
        <pc:chgData name="Devin Clementi" userId="a66b1bba-90f9-4053-8f94-5d6fcad9ccd8" providerId="ADAL" clId="{CBC08A55-E909-E148-B954-6ACF24329301}" dt="2023-08-17T00:30:50.203" v="420" actId="2696"/>
        <pc:sldMkLst>
          <pc:docMk/>
          <pc:sldMk cId="385404521" sldId="578"/>
        </pc:sldMkLst>
      </pc:sldChg>
      <pc:sldChg chg="modSp add del mod ord setBg">
        <pc:chgData name="Devin Clementi" userId="a66b1bba-90f9-4053-8f94-5d6fcad9ccd8" providerId="ADAL" clId="{CBC08A55-E909-E148-B954-6ACF24329301}" dt="2023-08-17T00:36:12.871" v="464" actId="20577"/>
        <pc:sldMkLst>
          <pc:docMk/>
          <pc:sldMk cId="1402636801" sldId="579"/>
        </pc:sldMkLst>
      </pc:sldChg>
      <pc:sldChg chg="add del ord">
        <pc:chgData name="Devin Clementi" userId="a66b1bba-90f9-4053-8f94-5d6fcad9ccd8" providerId="ADAL" clId="{CBC08A55-E909-E148-B954-6ACF24329301}" dt="2023-08-19T21:29:35.434" v="1151" actId="20578"/>
        <pc:sldMkLst>
          <pc:docMk/>
          <pc:sldMk cId="2283641818" sldId="581"/>
        </pc:sldMkLst>
      </pc:sldChg>
      <pc:sldChg chg="modSp mod">
        <pc:chgData name="Devin Clementi" userId="a66b1bba-90f9-4053-8f94-5d6fcad9ccd8" providerId="ADAL" clId="{CBC08A55-E909-E148-B954-6ACF24329301}" dt="2023-08-19T21:24:14.889" v="1122" actId="20577"/>
        <pc:sldMkLst>
          <pc:docMk/>
          <pc:sldMk cId="0" sldId="1307"/>
        </pc:sldMkLst>
      </pc:sldChg>
      <pc:sldChg chg="del">
        <pc:chgData name="Devin Clementi" userId="a66b1bba-90f9-4053-8f94-5d6fcad9ccd8" providerId="ADAL" clId="{CBC08A55-E909-E148-B954-6ACF24329301}" dt="2023-08-17T00:18:38.080" v="375" actId="2696"/>
        <pc:sldMkLst>
          <pc:docMk/>
          <pc:sldMk cId="267546649" sldId="1425"/>
        </pc:sldMkLst>
      </pc:sldChg>
      <pc:sldChg chg="del">
        <pc:chgData name="Devin Clementi" userId="a66b1bba-90f9-4053-8f94-5d6fcad9ccd8" providerId="ADAL" clId="{CBC08A55-E909-E148-B954-6ACF24329301}" dt="2023-08-17T00:18:38.002" v="332" actId="2696"/>
        <pc:sldMkLst>
          <pc:docMk/>
          <pc:sldMk cId="3017596514" sldId="1482"/>
        </pc:sldMkLst>
      </pc:sldChg>
      <pc:sldChg chg="add del">
        <pc:chgData name="Devin Clementi" userId="a66b1bba-90f9-4053-8f94-5d6fcad9ccd8" providerId="ADAL" clId="{CBC08A55-E909-E148-B954-6ACF24329301}" dt="2023-08-17T00:30:15.965" v="417" actId="2696"/>
        <pc:sldMkLst>
          <pc:docMk/>
          <pc:sldMk cId="2331747065" sldId="1545"/>
        </pc:sldMkLst>
      </pc:sldChg>
      <pc:sldChg chg="addSp delSp add del setBg delDesignElem">
        <pc:chgData name="Devin Clementi" userId="a66b1bba-90f9-4053-8f94-5d6fcad9ccd8" providerId="ADAL" clId="{CBC08A55-E909-E148-B954-6ACF24329301}" dt="2023-08-17T00:30:15.961" v="416" actId="2696"/>
        <pc:sldMkLst>
          <pc:docMk/>
          <pc:sldMk cId="828722185" sldId="1598"/>
        </pc:sldMkLst>
      </pc:sldChg>
      <pc:sldChg chg="add del">
        <pc:chgData name="Devin Clementi" userId="a66b1bba-90f9-4053-8f94-5d6fcad9ccd8" providerId="ADAL" clId="{CBC08A55-E909-E148-B954-6ACF24329301}" dt="2023-08-17T00:30:15.978" v="418" actId="2696"/>
        <pc:sldMkLst>
          <pc:docMk/>
          <pc:sldMk cId="3655666332" sldId="1599"/>
        </pc:sldMkLst>
      </pc:sldChg>
      <pc:sldChg chg="addSp delSp modSp add del mod setBg delDesignElem">
        <pc:chgData name="Devin Clementi" userId="a66b1bba-90f9-4053-8f94-5d6fcad9ccd8" providerId="ADAL" clId="{CBC08A55-E909-E148-B954-6ACF24329301}" dt="2023-08-17T00:35:40.766" v="459" actId="1076"/>
        <pc:sldMkLst>
          <pc:docMk/>
          <pc:sldMk cId="3035082664" sldId="1601"/>
        </pc:sldMkLst>
      </pc:sldChg>
      <pc:sldChg chg="addSp delSp add del setBg delDesignElem">
        <pc:chgData name="Devin Clementi" userId="a66b1bba-90f9-4053-8f94-5d6fcad9ccd8" providerId="ADAL" clId="{CBC08A55-E909-E148-B954-6ACF24329301}" dt="2023-08-17T00:23:51.144" v="410"/>
        <pc:sldMkLst>
          <pc:docMk/>
          <pc:sldMk cId="2724969650" sldId="1602"/>
        </pc:sldMkLst>
      </pc:sldChg>
      <pc:sldChg chg="addSp delSp add del setBg delDesignElem">
        <pc:chgData name="Devin Clementi" userId="a66b1bba-90f9-4053-8f94-5d6fcad9ccd8" providerId="ADAL" clId="{CBC08A55-E909-E148-B954-6ACF24329301}" dt="2023-08-17T00:23:51.144" v="410"/>
        <pc:sldMkLst>
          <pc:docMk/>
          <pc:sldMk cId="2190668674" sldId="1603"/>
        </pc:sldMkLst>
      </pc:sldChg>
      <pc:sldChg chg="addSp delSp add del setBg delDesignElem">
        <pc:chgData name="Devin Clementi" userId="a66b1bba-90f9-4053-8f94-5d6fcad9ccd8" providerId="ADAL" clId="{CBC08A55-E909-E148-B954-6ACF24329301}" dt="2023-08-17T00:23:51.144" v="410"/>
        <pc:sldMkLst>
          <pc:docMk/>
          <pc:sldMk cId="3052488905" sldId="1604"/>
        </pc:sldMkLst>
      </pc:sldChg>
      <pc:sldChg chg="addSp delSp add del setBg delDesignElem">
        <pc:chgData name="Devin Clementi" userId="a66b1bba-90f9-4053-8f94-5d6fcad9ccd8" providerId="ADAL" clId="{CBC08A55-E909-E148-B954-6ACF24329301}" dt="2023-08-17T00:23:51.144" v="410"/>
        <pc:sldMkLst>
          <pc:docMk/>
          <pc:sldMk cId="3116310095" sldId="1605"/>
        </pc:sldMkLst>
      </pc:sldChg>
      <pc:sldChg chg="addSp delSp add del setBg delDesignElem">
        <pc:chgData name="Devin Clementi" userId="a66b1bba-90f9-4053-8f94-5d6fcad9ccd8" providerId="ADAL" clId="{CBC08A55-E909-E148-B954-6ACF24329301}" dt="2023-08-17T00:23:51.144" v="410"/>
        <pc:sldMkLst>
          <pc:docMk/>
          <pc:sldMk cId="888313753" sldId="1607"/>
        </pc:sldMkLst>
      </pc:sldChg>
      <pc:sldChg chg="del">
        <pc:chgData name="Devin Clementi" userId="a66b1bba-90f9-4053-8f94-5d6fcad9ccd8" providerId="ADAL" clId="{CBC08A55-E909-E148-B954-6ACF24329301}" dt="2023-08-17T00:18:38.061" v="359" actId="2696"/>
        <pc:sldMkLst>
          <pc:docMk/>
          <pc:sldMk cId="2258380790" sldId="1613"/>
        </pc:sldMkLst>
      </pc:sldChg>
      <pc:sldChg chg="modSp add del mod">
        <pc:chgData name="Devin Clementi" userId="a66b1bba-90f9-4053-8f94-5d6fcad9ccd8" providerId="ADAL" clId="{CBC08A55-E909-E148-B954-6ACF24329301}" dt="2023-08-19T22:41:04.220" v="2514" actId="20577"/>
        <pc:sldMkLst>
          <pc:docMk/>
          <pc:sldMk cId="2569390043" sldId="1614"/>
        </pc:sldMkLst>
      </pc:sldChg>
      <pc:sldChg chg="modSp add del mod">
        <pc:chgData name="Devin Clementi" userId="a66b1bba-90f9-4053-8f94-5d6fcad9ccd8" providerId="ADAL" clId="{CBC08A55-E909-E148-B954-6ACF24329301}" dt="2023-08-19T22:41:17.517" v="2515" actId="20577"/>
        <pc:sldMkLst>
          <pc:docMk/>
          <pc:sldMk cId="2621152809" sldId="1615"/>
        </pc:sldMkLst>
      </pc:sldChg>
      <pc:sldChg chg="modSp add del mod">
        <pc:chgData name="Devin Clementi" userId="a66b1bba-90f9-4053-8f94-5d6fcad9ccd8" providerId="ADAL" clId="{CBC08A55-E909-E148-B954-6ACF24329301}" dt="2023-08-19T22:41:48.204" v="2517" actId="5793"/>
        <pc:sldMkLst>
          <pc:docMk/>
          <pc:sldMk cId="3853768449" sldId="1616"/>
        </pc:sldMkLst>
      </pc:sldChg>
      <pc:sldChg chg="addSp delSp add del setBg delDesignElem">
        <pc:chgData name="Devin Clementi" userId="a66b1bba-90f9-4053-8f94-5d6fcad9ccd8" providerId="ADAL" clId="{CBC08A55-E909-E148-B954-6ACF24329301}" dt="2023-08-19T22:14:47.209" v="2347"/>
        <pc:sldMkLst>
          <pc:docMk/>
          <pc:sldMk cId="29881686" sldId="1641"/>
        </pc:sldMkLst>
      </pc:sldChg>
      <pc:sldChg chg="del">
        <pc:chgData name="Devin Clementi" userId="a66b1bba-90f9-4053-8f94-5d6fcad9ccd8" providerId="ADAL" clId="{CBC08A55-E909-E148-B954-6ACF24329301}" dt="2023-08-17T00:18:38.036" v="353" actId="2696"/>
        <pc:sldMkLst>
          <pc:docMk/>
          <pc:sldMk cId="4278030938" sldId="1645"/>
        </pc:sldMkLst>
      </pc:sldChg>
      <pc:sldChg chg="del">
        <pc:chgData name="Devin Clementi" userId="a66b1bba-90f9-4053-8f94-5d6fcad9ccd8" providerId="ADAL" clId="{CBC08A55-E909-E148-B954-6ACF24329301}" dt="2023-08-17T00:18:38.039" v="355" actId="2696"/>
        <pc:sldMkLst>
          <pc:docMk/>
          <pc:sldMk cId="2458181742" sldId="1647"/>
        </pc:sldMkLst>
      </pc:sldChg>
      <pc:sldChg chg="del">
        <pc:chgData name="Devin Clementi" userId="a66b1bba-90f9-4053-8f94-5d6fcad9ccd8" providerId="ADAL" clId="{CBC08A55-E909-E148-B954-6ACF24329301}" dt="2023-08-17T00:18:38.053" v="357" actId="2696"/>
        <pc:sldMkLst>
          <pc:docMk/>
          <pc:sldMk cId="654121293" sldId="1649"/>
        </pc:sldMkLst>
      </pc:sldChg>
      <pc:sldChg chg="del">
        <pc:chgData name="Devin Clementi" userId="a66b1bba-90f9-4053-8f94-5d6fcad9ccd8" providerId="ADAL" clId="{CBC08A55-E909-E148-B954-6ACF24329301}" dt="2023-08-17T00:18:38.065" v="361" actId="2696"/>
        <pc:sldMkLst>
          <pc:docMk/>
          <pc:sldMk cId="3811923121" sldId="1650"/>
        </pc:sldMkLst>
      </pc:sldChg>
      <pc:sldChg chg="del">
        <pc:chgData name="Devin Clementi" userId="a66b1bba-90f9-4053-8f94-5d6fcad9ccd8" providerId="ADAL" clId="{CBC08A55-E909-E148-B954-6ACF24329301}" dt="2023-08-17T00:18:38.066" v="362" actId="2696"/>
        <pc:sldMkLst>
          <pc:docMk/>
          <pc:sldMk cId="2324283545" sldId="1651"/>
        </pc:sldMkLst>
      </pc:sldChg>
      <pc:sldChg chg="modSp add del mod">
        <pc:chgData name="Devin Clementi" userId="a66b1bba-90f9-4053-8f94-5d6fcad9ccd8" providerId="ADAL" clId="{CBC08A55-E909-E148-B954-6ACF24329301}" dt="2023-08-19T22:42:25.521" v="2523" actId="33524"/>
        <pc:sldMkLst>
          <pc:docMk/>
          <pc:sldMk cId="506220080" sldId="1652"/>
        </pc:sldMkLst>
      </pc:sldChg>
      <pc:sldChg chg="del">
        <pc:chgData name="Devin Clementi" userId="a66b1bba-90f9-4053-8f94-5d6fcad9ccd8" providerId="ADAL" clId="{CBC08A55-E909-E148-B954-6ACF24329301}" dt="2023-08-17T00:18:38.037" v="354" actId="2696"/>
        <pc:sldMkLst>
          <pc:docMk/>
          <pc:sldMk cId="2959316940" sldId="1652"/>
        </pc:sldMkLst>
      </pc:sldChg>
      <pc:sldChg chg="addSp delSp add del setBg delDesignElem">
        <pc:chgData name="Devin Clementi" userId="a66b1bba-90f9-4053-8f94-5d6fcad9ccd8" providerId="ADAL" clId="{CBC08A55-E909-E148-B954-6ACF24329301}" dt="2023-08-19T22:14:47.209" v="2347"/>
        <pc:sldMkLst>
          <pc:docMk/>
          <pc:sldMk cId="2552074450" sldId="1653"/>
        </pc:sldMkLst>
      </pc:sldChg>
      <pc:sldChg chg="modSp mod">
        <pc:chgData name="Devin Clementi" userId="a66b1bba-90f9-4053-8f94-5d6fcad9ccd8" providerId="ADAL" clId="{CBC08A55-E909-E148-B954-6ACF24329301}" dt="2023-08-19T21:28:42.786" v="1150" actId="20577"/>
        <pc:sldMkLst>
          <pc:docMk/>
          <pc:sldMk cId="544345725" sldId="1661"/>
        </pc:sldMkLst>
      </pc:sldChg>
      <pc:sldChg chg="del">
        <pc:chgData name="Devin Clementi" userId="a66b1bba-90f9-4053-8f94-5d6fcad9ccd8" providerId="ADAL" clId="{CBC08A55-E909-E148-B954-6ACF24329301}" dt="2023-08-19T21:52:44.232" v="1276" actId="2696"/>
        <pc:sldMkLst>
          <pc:docMk/>
          <pc:sldMk cId="4168388091" sldId="1681"/>
        </pc:sldMkLst>
      </pc:sldChg>
      <pc:sldChg chg="add del">
        <pc:chgData name="Devin Clementi" userId="a66b1bba-90f9-4053-8f94-5d6fcad9ccd8" providerId="ADAL" clId="{CBC08A55-E909-E148-B954-6ACF24329301}" dt="2023-08-17T00:25:59.839" v="415"/>
        <pc:sldMkLst>
          <pc:docMk/>
          <pc:sldMk cId="1098885029" sldId="1682"/>
        </pc:sldMkLst>
      </pc:sldChg>
      <pc:sldChg chg="del">
        <pc:chgData name="Devin Clementi" userId="a66b1bba-90f9-4053-8f94-5d6fcad9ccd8" providerId="ADAL" clId="{CBC08A55-E909-E148-B954-6ACF24329301}" dt="2023-08-17T00:18:38.012" v="337" actId="2696"/>
        <pc:sldMkLst>
          <pc:docMk/>
          <pc:sldMk cId="2841359957" sldId="1682"/>
        </pc:sldMkLst>
      </pc:sldChg>
      <pc:sldChg chg="addSp delSp modSp new mod setBg setClrOvrMap">
        <pc:chgData name="Devin Clementi" userId="a66b1bba-90f9-4053-8f94-5d6fcad9ccd8" providerId="ADAL" clId="{CBC08A55-E909-E148-B954-6ACF24329301}" dt="2023-08-19T22:27:27.028" v="2484" actId="20577"/>
        <pc:sldMkLst>
          <pc:docMk/>
          <pc:sldMk cId="37956310" sldId="1683"/>
        </pc:sldMkLst>
      </pc:sldChg>
      <pc:sldChg chg="addSp modSp new mod setBg">
        <pc:chgData name="Devin Clementi" userId="a66b1bba-90f9-4053-8f94-5d6fcad9ccd8" providerId="ADAL" clId="{CBC08A55-E909-E148-B954-6ACF24329301}" dt="2023-08-19T22:40:18.357" v="2510" actId="1036"/>
        <pc:sldMkLst>
          <pc:docMk/>
          <pc:sldMk cId="447842768" sldId="1684"/>
        </pc:sldMkLst>
      </pc:sldChg>
      <pc:sldChg chg="del">
        <pc:chgData name="Devin Clementi" userId="a66b1bba-90f9-4053-8f94-5d6fcad9ccd8" providerId="ADAL" clId="{CBC08A55-E909-E148-B954-6ACF24329301}" dt="2023-08-17T00:18:38.051" v="356" actId="2696"/>
        <pc:sldMkLst>
          <pc:docMk/>
          <pc:sldMk cId="1738322968" sldId="1694"/>
        </pc:sldMkLst>
      </pc:sldChg>
      <pc:sldChg chg="del">
        <pc:chgData name="Devin Clementi" userId="a66b1bba-90f9-4053-8f94-5d6fcad9ccd8" providerId="ADAL" clId="{CBC08A55-E909-E148-B954-6ACF24329301}" dt="2023-08-17T00:18:38.006" v="334" actId="2696"/>
        <pc:sldMkLst>
          <pc:docMk/>
          <pc:sldMk cId="691695564" sldId="1695"/>
        </pc:sldMkLst>
      </pc:sldChg>
      <pc:sldChg chg="del">
        <pc:chgData name="Devin Clementi" userId="a66b1bba-90f9-4053-8f94-5d6fcad9ccd8" providerId="ADAL" clId="{CBC08A55-E909-E148-B954-6ACF24329301}" dt="2023-08-17T00:18:38.024" v="350" actId="2696"/>
        <pc:sldMkLst>
          <pc:docMk/>
          <pc:sldMk cId="941286401" sldId="1696"/>
        </pc:sldMkLst>
      </pc:sldChg>
      <pc:sldChg chg="del">
        <pc:chgData name="Devin Clementi" userId="a66b1bba-90f9-4053-8f94-5d6fcad9ccd8" providerId="ADAL" clId="{CBC08A55-E909-E148-B954-6ACF24329301}" dt="2023-08-17T00:18:38.008" v="335" actId="2696"/>
        <pc:sldMkLst>
          <pc:docMk/>
          <pc:sldMk cId="452013141" sldId="1697"/>
        </pc:sldMkLst>
      </pc:sldChg>
      <pc:sldChg chg="del">
        <pc:chgData name="Devin Clementi" userId="a66b1bba-90f9-4053-8f94-5d6fcad9ccd8" providerId="ADAL" clId="{CBC08A55-E909-E148-B954-6ACF24329301}" dt="2023-08-17T00:18:38.064" v="360" actId="2696"/>
        <pc:sldMkLst>
          <pc:docMk/>
          <pc:sldMk cId="2470638279" sldId="1699"/>
        </pc:sldMkLst>
      </pc:sldChg>
      <pc:sldChg chg="del">
        <pc:chgData name="Devin Clementi" userId="a66b1bba-90f9-4053-8f94-5d6fcad9ccd8" providerId="ADAL" clId="{CBC08A55-E909-E148-B954-6ACF24329301}" dt="2023-08-17T00:18:38.010" v="336" actId="2696"/>
        <pc:sldMkLst>
          <pc:docMk/>
          <pc:sldMk cId="3719081961" sldId="1700"/>
        </pc:sldMkLst>
      </pc:sldChg>
      <pc:sldChg chg="del">
        <pc:chgData name="Devin Clementi" userId="a66b1bba-90f9-4053-8f94-5d6fcad9ccd8" providerId="ADAL" clId="{CBC08A55-E909-E148-B954-6ACF24329301}" dt="2023-08-17T00:18:37.967" v="330" actId="2696"/>
        <pc:sldMkLst>
          <pc:docMk/>
          <pc:sldMk cId="411336445" sldId="1703"/>
        </pc:sldMkLst>
      </pc:sldChg>
      <pc:sldChg chg="del">
        <pc:chgData name="Devin Clementi" userId="a66b1bba-90f9-4053-8f94-5d6fcad9ccd8" providerId="ADAL" clId="{CBC08A55-E909-E148-B954-6ACF24329301}" dt="2023-08-17T00:18:37.993" v="331" actId="2696"/>
        <pc:sldMkLst>
          <pc:docMk/>
          <pc:sldMk cId="374373717" sldId="1704"/>
        </pc:sldMkLst>
      </pc:sldChg>
      <pc:sldChg chg="del">
        <pc:chgData name="Devin Clementi" userId="a66b1bba-90f9-4053-8f94-5d6fcad9ccd8" providerId="ADAL" clId="{CBC08A55-E909-E148-B954-6ACF24329301}" dt="2023-08-17T00:18:38.004" v="333" actId="2696"/>
        <pc:sldMkLst>
          <pc:docMk/>
          <pc:sldMk cId="4256072714" sldId="1705"/>
        </pc:sldMkLst>
      </pc:sldChg>
      <pc:sldMasterChg chg="del delSldLayout">
        <pc:chgData name="Devin Clementi" userId="a66b1bba-90f9-4053-8f94-5d6fcad9ccd8" providerId="ADAL" clId="{CBC08A55-E909-E148-B954-6ACF24329301}" dt="2023-08-17T00:18:38.021" v="349" actId="2696"/>
        <pc:sldMasterMkLst>
          <pc:docMk/>
          <pc:sldMasterMk cId="2624595596" sldId="2147485533"/>
        </pc:sldMasterMkLst>
        <pc:sldLayoutChg chg="del">
          <pc:chgData name="Devin Clementi" userId="a66b1bba-90f9-4053-8f94-5d6fcad9ccd8" providerId="ADAL" clId="{CBC08A55-E909-E148-B954-6ACF24329301}" dt="2023-08-17T00:18:38.013" v="338" actId="2696"/>
          <pc:sldLayoutMkLst>
            <pc:docMk/>
            <pc:sldMasterMk cId="2624595596" sldId="2147485533"/>
            <pc:sldLayoutMk cId="2348356010" sldId="2147485534"/>
          </pc:sldLayoutMkLst>
        </pc:sldLayoutChg>
        <pc:sldLayoutChg chg="del">
          <pc:chgData name="Devin Clementi" userId="a66b1bba-90f9-4053-8f94-5d6fcad9ccd8" providerId="ADAL" clId="{CBC08A55-E909-E148-B954-6ACF24329301}" dt="2023-08-17T00:18:38.014" v="339" actId="2696"/>
          <pc:sldLayoutMkLst>
            <pc:docMk/>
            <pc:sldMasterMk cId="2624595596" sldId="2147485533"/>
            <pc:sldLayoutMk cId="1592933982" sldId="2147485535"/>
          </pc:sldLayoutMkLst>
        </pc:sldLayoutChg>
        <pc:sldLayoutChg chg="del">
          <pc:chgData name="Devin Clementi" userId="a66b1bba-90f9-4053-8f94-5d6fcad9ccd8" providerId="ADAL" clId="{CBC08A55-E909-E148-B954-6ACF24329301}" dt="2023-08-17T00:18:38.015" v="340" actId="2696"/>
          <pc:sldLayoutMkLst>
            <pc:docMk/>
            <pc:sldMasterMk cId="2624595596" sldId="2147485533"/>
            <pc:sldLayoutMk cId="4047147741" sldId="2147485536"/>
          </pc:sldLayoutMkLst>
        </pc:sldLayoutChg>
        <pc:sldLayoutChg chg="del">
          <pc:chgData name="Devin Clementi" userId="a66b1bba-90f9-4053-8f94-5d6fcad9ccd8" providerId="ADAL" clId="{CBC08A55-E909-E148-B954-6ACF24329301}" dt="2023-08-17T00:18:38.015" v="341" actId="2696"/>
          <pc:sldLayoutMkLst>
            <pc:docMk/>
            <pc:sldMasterMk cId="2624595596" sldId="2147485533"/>
            <pc:sldLayoutMk cId="1687757563" sldId="2147485537"/>
          </pc:sldLayoutMkLst>
        </pc:sldLayoutChg>
        <pc:sldLayoutChg chg="del">
          <pc:chgData name="Devin Clementi" userId="a66b1bba-90f9-4053-8f94-5d6fcad9ccd8" providerId="ADAL" clId="{CBC08A55-E909-E148-B954-6ACF24329301}" dt="2023-08-17T00:18:38.016" v="342" actId="2696"/>
          <pc:sldLayoutMkLst>
            <pc:docMk/>
            <pc:sldMasterMk cId="2624595596" sldId="2147485533"/>
            <pc:sldLayoutMk cId="2232889721" sldId="2147485538"/>
          </pc:sldLayoutMkLst>
        </pc:sldLayoutChg>
        <pc:sldLayoutChg chg="del">
          <pc:chgData name="Devin Clementi" userId="a66b1bba-90f9-4053-8f94-5d6fcad9ccd8" providerId="ADAL" clId="{CBC08A55-E909-E148-B954-6ACF24329301}" dt="2023-08-17T00:18:38.017" v="343" actId="2696"/>
          <pc:sldLayoutMkLst>
            <pc:docMk/>
            <pc:sldMasterMk cId="2624595596" sldId="2147485533"/>
            <pc:sldLayoutMk cId="4178255733" sldId="2147485539"/>
          </pc:sldLayoutMkLst>
        </pc:sldLayoutChg>
        <pc:sldLayoutChg chg="del">
          <pc:chgData name="Devin Clementi" userId="a66b1bba-90f9-4053-8f94-5d6fcad9ccd8" providerId="ADAL" clId="{CBC08A55-E909-E148-B954-6ACF24329301}" dt="2023-08-17T00:18:38.017" v="344" actId="2696"/>
          <pc:sldLayoutMkLst>
            <pc:docMk/>
            <pc:sldMasterMk cId="2624595596" sldId="2147485533"/>
            <pc:sldLayoutMk cId="4285778277" sldId="2147485540"/>
          </pc:sldLayoutMkLst>
        </pc:sldLayoutChg>
        <pc:sldLayoutChg chg="del">
          <pc:chgData name="Devin Clementi" userId="a66b1bba-90f9-4053-8f94-5d6fcad9ccd8" providerId="ADAL" clId="{CBC08A55-E909-E148-B954-6ACF24329301}" dt="2023-08-17T00:18:38.018" v="345" actId="2696"/>
          <pc:sldLayoutMkLst>
            <pc:docMk/>
            <pc:sldMasterMk cId="2624595596" sldId="2147485533"/>
            <pc:sldLayoutMk cId="1627226711" sldId="2147485541"/>
          </pc:sldLayoutMkLst>
        </pc:sldLayoutChg>
        <pc:sldLayoutChg chg="del">
          <pc:chgData name="Devin Clementi" userId="a66b1bba-90f9-4053-8f94-5d6fcad9ccd8" providerId="ADAL" clId="{CBC08A55-E909-E148-B954-6ACF24329301}" dt="2023-08-17T00:18:38.019" v="346" actId="2696"/>
          <pc:sldLayoutMkLst>
            <pc:docMk/>
            <pc:sldMasterMk cId="2624595596" sldId="2147485533"/>
            <pc:sldLayoutMk cId="2990507045" sldId="2147485542"/>
          </pc:sldLayoutMkLst>
        </pc:sldLayoutChg>
        <pc:sldLayoutChg chg="del">
          <pc:chgData name="Devin Clementi" userId="a66b1bba-90f9-4053-8f94-5d6fcad9ccd8" providerId="ADAL" clId="{CBC08A55-E909-E148-B954-6ACF24329301}" dt="2023-08-17T00:18:38.019" v="347" actId="2696"/>
          <pc:sldLayoutMkLst>
            <pc:docMk/>
            <pc:sldMasterMk cId="2624595596" sldId="2147485533"/>
            <pc:sldLayoutMk cId="2892039013" sldId="2147485543"/>
          </pc:sldLayoutMkLst>
        </pc:sldLayoutChg>
        <pc:sldLayoutChg chg="del">
          <pc:chgData name="Devin Clementi" userId="a66b1bba-90f9-4053-8f94-5d6fcad9ccd8" providerId="ADAL" clId="{CBC08A55-E909-E148-B954-6ACF24329301}" dt="2023-08-17T00:18:38.019" v="348" actId="2696"/>
          <pc:sldLayoutMkLst>
            <pc:docMk/>
            <pc:sldMasterMk cId="2624595596" sldId="2147485533"/>
            <pc:sldLayoutMk cId="3679930423" sldId="2147485544"/>
          </pc:sldLayoutMkLst>
        </pc:sldLayoutChg>
      </pc:sldMasterChg>
      <pc:sldMasterChg chg="del delSldLayout">
        <pc:chgData name="Devin Clementi" userId="a66b1bba-90f9-4053-8f94-5d6fcad9ccd8" providerId="ADAL" clId="{CBC08A55-E909-E148-B954-6ACF24329301}" dt="2023-08-17T00:18:38.070" v="374" actId="2696"/>
        <pc:sldMasterMkLst>
          <pc:docMk/>
          <pc:sldMasterMk cId="3059785396" sldId="2147485545"/>
        </pc:sldMasterMkLst>
        <pc:sldLayoutChg chg="del">
          <pc:chgData name="Devin Clementi" userId="a66b1bba-90f9-4053-8f94-5d6fcad9ccd8" providerId="ADAL" clId="{CBC08A55-E909-E148-B954-6ACF24329301}" dt="2023-08-17T00:18:38.066" v="363" actId="2696"/>
          <pc:sldLayoutMkLst>
            <pc:docMk/>
            <pc:sldMasterMk cId="3059785396" sldId="2147485545"/>
            <pc:sldLayoutMk cId="370807073" sldId="2147485546"/>
          </pc:sldLayoutMkLst>
        </pc:sldLayoutChg>
        <pc:sldLayoutChg chg="del">
          <pc:chgData name="Devin Clementi" userId="a66b1bba-90f9-4053-8f94-5d6fcad9ccd8" providerId="ADAL" clId="{CBC08A55-E909-E148-B954-6ACF24329301}" dt="2023-08-17T00:18:38.066" v="364" actId="2696"/>
          <pc:sldLayoutMkLst>
            <pc:docMk/>
            <pc:sldMasterMk cId="3059785396" sldId="2147485545"/>
            <pc:sldLayoutMk cId="3189377545" sldId="2147485547"/>
          </pc:sldLayoutMkLst>
        </pc:sldLayoutChg>
        <pc:sldLayoutChg chg="del">
          <pc:chgData name="Devin Clementi" userId="a66b1bba-90f9-4053-8f94-5d6fcad9ccd8" providerId="ADAL" clId="{CBC08A55-E909-E148-B954-6ACF24329301}" dt="2023-08-17T00:18:38.067" v="365" actId="2696"/>
          <pc:sldLayoutMkLst>
            <pc:docMk/>
            <pc:sldMasterMk cId="3059785396" sldId="2147485545"/>
            <pc:sldLayoutMk cId="3056440329" sldId="2147485548"/>
          </pc:sldLayoutMkLst>
        </pc:sldLayoutChg>
        <pc:sldLayoutChg chg="del">
          <pc:chgData name="Devin Clementi" userId="a66b1bba-90f9-4053-8f94-5d6fcad9ccd8" providerId="ADAL" clId="{CBC08A55-E909-E148-B954-6ACF24329301}" dt="2023-08-17T00:18:38.067" v="366" actId="2696"/>
          <pc:sldLayoutMkLst>
            <pc:docMk/>
            <pc:sldMasterMk cId="3059785396" sldId="2147485545"/>
            <pc:sldLayoutMk cId="663742327" sldId="2147485549"/>
          </pc:sldLayoutMkLst>
        </pc:sldLayoutChg>
        <pc:sldLayoutChg chg="del">
          <pc:chgData name="Devin Clementi" userId="a66b1bba-90f9-4053-8f94-5d6fcad9ccd8" providerId="ADAL" clId="{CBC08A55-E909-E148-B954-6ACF24329301}" dt="2023-08-17T00:18:38.068" v="367" actId="2696"/>
          <pc:sldLayoutMkLst>
            <pc:docMk/>
            <pc:sldMasterMk cId="3059785396" sldId="2147485545"/>
            <pc:sldLayoutMk cId="2200963454" sldId="2147485550"/>
          </pc:sldLayoutMkLst>
        </pc:sldLayoutChg>
        <pc:sldLayoutChg chg="del">
          <pc:chgData name="Devin Clementi" userId="a66b1bba-90f9-4053-8f94-5d6fcad9ccd8" providerId="ADAL" clId="{CBC08A55-E909-E148-B954-6ACF24329301}" dt="2023-08-17T00:18:38.068" v="368" actId="2696"/>
          <pc:sldLayoutMkLst>
            <pc:docMk/>
            <pc:sldMasterMk cId="3059785396" sldId="2147485545"/>
            <pc:sldLayoutMk cId="1354782112" sldId="2147485551"/>
          </pc:sldLayoutMkLst>
        </pc:sldLayoutChg>
        <pc:sldLayoutChg chg="del">
          <pc:chgData name="Devin Clementi" userId="a66b1bba-90f9-4053-8f94-5d6fcad9ccd8" providerId="ADAL" clId="{CBC08A55-E909-E148-B954-6ACF24329301}" dt="2023-08-17T00:18:38.068" v="369" actId="2696"/>
          <pc:sldLayoutMkLst>
            <pc:docMk/>
            <pc:sldMasterMk cId="3059785396" sldId="2147485545"/>
            <pc:sldLayoutMk cId="509949750" sldId="2147485552"/>
          </pc:sldLayoutMkLst>
        </pc:sldLayoutChg>
        <pc:sldLayoutChg chg="del">
          <pc:chgData name="Devin Clementi" userId="a66b1bba-90f9-4053-8f94-5d6fcad9ccd8" providerId="ADAL" clId="{CBC08A55-E909-E148-B954-6ACF24329301}" dt="2023-08-17T00:18:38.069" v="370" actId="2696"/>
          <pc:sldLayoutMkLst>
            <pc:docMk/>
            <pc:sldMasterMk cId="3059785396" sldId="2147485545"/>
            <pc:sldLayoutMk cId="688428886" sldId="2147485553"/>
          </pc:sldLayoutMkLst>
        </pc:sldLayoutChg>
        <pc:sldLayoutChg chg="del">
          <pc:chgData name="Devin Clementi" userId="a66b1bba-90f9-4053-8f94-5d6fcad9ccd8" providerId="ADAL" clId="{CBC08A55-E909-E148-B954-6ACF24329301}" dt="2023-08-17T00:18:38.069" v="371" actId="2696"/>
          <pc:sldLayoutMkLst>
            <pc:docMk/>
            <pc:sldMasterMk cId="3059785396" sldId="2147485545"/>
            <pc:sldLayoutMk cId="709704561" sldId="2147485554"/>
          </pc:sldLayoutMkLst>
        </pc:sldLayoutChg>
        <pc:sldLayoutChg chg="del">
          <pc:chgData name="Devin Clementi" userId="a66b1bba-90f9-4053-8f94-5d6fcad9ccd8" providerId="ADAL" clId="{CBC08A55-E909-E148-B954-6ACF24329301}" dt="2023-08-17T00:18:38.069" v="372" actId="2696"/>
          <pc:sldLayoutMkLst>
            <pc:docMk/>
            <pc:sldMasterMk cId="3059785396" sldId="2147485545"/>
            <pc:sldLayoutMk cId="340097795" sldId="2147485555"/>
          </pc:sldLayoutMkLst>
        </pc:sldLayoutChg>
        <pc:sldLayoutChg chg="del">
          <pc:chgData name="Devin Clementi" userId="a66b1bba-90f9-4053-8f94-5d6fcad9ccd8" providerId="ADAL" clId="{CBC08A55-E909-E148-B954-6ACF24329301}" dt="2023-08-17T00:18:38.070" v="373" actId="2696"/>
          <pc:sldLayoutMkLst>
            <pc:docMk/>
            <pc:sldMasterMk cId="3059785396" sldId="2147485545"/>
            <pc:sldLayoutMk cId="2879021508" sldId="2147485556"/>
          </pc:sldLayoutMkLst>
        </pc:sldLayoutChg>
      </pc:sldMasterChg>
    </pc:docChg>
  </pc:docChgLst>
  <pc:docChgLst>
    <pc:chgData name="Devin Clementi" userId="a66b1bba-90f9-4053-8f94-5d6fcad9ccd8" providerId="ADAL" clId="{2F0B08F2-0310-CB49-BC7B-F7497D7CC1AC}"/>
    <pc:docChg chg="modSld">
      <pc:chgData name="Devin Clementi" userId="a66b1bba-90f9-4053-8f94-5d6fcad9ccd8" providerId="ADAL" clId="{2F0B08F2-0310-CB49-BC7B-F7497D7CC1AC}" dt="2020-08-30T21:37:06.195" v="20" actId="1076"/>
      <pc:docMkLst>
        <pc:docMk/>
      </pc:docMkLst>
      <pc:sldChg chg="modSp mod">
        <pc:chgData name="Devin Clementi" userId="a66b1bba-90f9-4053-8f94-5d6fcad9ccd8" providerId="ADAL" clId="{2F0B08F2-0310-CB49-BC7B-F7497D7CC1AC}" dt="2020-08-30T21:37:06.195" v="20" actId="1076"/>
        <pc:sldMkLst>
          <pc:docMk/>
          <pc:sldMk cId="0" sldId="1307"/>
        </pc:sldMkLst>
      </pc:sldChg>
    </pc:docChg>
  </pc:docChgLst>
  <pc:docChgLst>
    <pc:chgData name="Devin Clementi" userId="a66b1bba-90f9-4053-8f94-5d6fcad9ccd8" providerId="ADAL" clId="{761EADE6-0708-EB45-A0AE-FA7E8DD2FF4C}"/>
    <pc:docChg chg="delSld">
      <pc:chgData name="Devin Clementi" userId="a66b1bba-90f9-4053-8f94-5d6fcad9ccd8" providerId="ADAL" clId="{761EADE6-0708-EB45-A0AE-FA7E8DD2FF4C}" dt="2024-08-05T23:22:14.326" v="6" actId="2696"/>
      <pc:docMkLst>
        <pc:docMk/>
      </pc:docMkLst>
      <pc:sldChg chg="del">
        <pc:chgData name="Devin Clementi" userId="a66b1bba-90f9-4053-8f94-5d6fcad9ccd8" providerId="ADAL" clId="{761EADE6-0708-EB45-A0AE-FA7E8DD2FF4C}" dt="2024-08-05T23:22:14.326" v="6" actId="2696"/>
        <pc:sldMkLst>
          <pc:docMk/>
          <pc:sldMk cId="2362381425" sldId="1703"/>
        </pc:sldMkLst>
      </pc:sldChg>
      <pc:sldChg chg="del">
        <pc:chgData name="Devin Clementi" userId="a66b1bba-90f9-4053-8f94-5d6fcad9ccd8" providerId="ADAL" clId="{761EADE6-0708-EB45-A0AE-FA7E8DD2FF4C}" dt="2024-08-05T23:12:03.592" v="0" actId="2696"/>
        <pc:sldMkLst>
          <pc:docMk/>
          <pc:sldMk cId="362315845" sldId="1717"/>
        </pc:sldMkLst>
      </pc:sldChg>
      <pc:sldChg chg="del">
        <pc:chgData name="Devin Clementi" userId="a66b1bba-90f9-4053-8f94-5d6fcad9ccd8" providerId="ADAL" clId="{761EADE6-0708-EB45-A0AE-FA7E8DD2FF4C}" dt="2024-08-05T23:12:03.654" v="5" actId="2696"/>
        <pc:sldMkLst>
          <pc:docMk/>
          <pc:sldMk cId="1292930489" sldId="1718"/>
        </pc:sldMkLst>
      </pc:sldChg>
      <pc:sldChg chg="del">
        <pc:chgData name="Devin Clementi" userId="a66b1bba-90f9-4053-8f94-5d6fcad9ccd8" providerId="ADAL" clId="{761EADE6-0708-EB45-A0AE-FA7E8DD2FF4C}" dt="2024-08-05T23:12:03.602" v="2" actId="2696"/>
        <pc:sldMkLst>
          <pc:docMk/>
          <pc:sldMk cId="2290502602" sldId="1719"/>
        </pc:sldMkLst>
      </pc:sldChg>
      <pc:sldChg chg="del">
        <pc:chgData name="Devin Clementi" userId="a66b1bba-90f9-4053-8f94-5d6fcad9ccd8" providerId="ADAL" clId="{761EADE6-0708-EB45-A0AE-FA7E8DD2FF4C}" dt="2024-08-05T23:12:03.635" v="3" actId="2696"/>
        <pc:sldMkLst>
          <pc:docMk/>
          <pc:sldMk cId="761491961" sldId="1720"/>
        </pc:sldMkLst>
      </pc:sldChg>
      <pc:sldChg chg="del">
        <pc:chgData name="Devin Clementi" userId="a66b1bba-90f9-4053-8f94-5d6fcad9ccd8" providerId="ADAL" clId="{761EADE6-0708-EB45-A0AE-FA7E8DD2FF4C}" dt="2024-08-05T23:12:03.648" v="4" actId="2696"/>
        <pc:sldMkLst>
          <pc:docMk/>
          <pc:sldMk cId="614233900" sldId="1722"/>
        </pc:sldMkLst>
      </pc:sldChg>
      <pc:sldChg chg="del">
        <pc:chgData name="Devin Clementi" userId="a66b1bba-90f9-4053-8f94-5d6fcad9ccd8" providerId="ADAL" clId="{761EADE6-0708-EB45-A0AE-FA7E8DD2FF4C}" dt="2024-08-05T23:12:03.598" v="1" actId="2696"/>
        <pc:sldMkLst>
          <pc:docMk/>
          <pc:sldMk cId="346152207" sldId="1723"/>
        </pc:sldMkLst>
      </pc:sldChg>
    </pc:docChg>
  </pc:docChgLst>
  <pc:docChgLst>
    <pc:chgData name="Devin Clementi" userId="a66b1bba-90f9-4053-8f94-5d6fcad9ccd8" providerId="ADAL" clId="{759DB937-F12F-AD4A-BF4A-604CA5A8B72E}"/>
    <pc:docChg chg="undo redo custSel addSld delSld modSld sldOrd">
      <pc:chgData name="Devin Clementi" userId="a66b1bba-90f9-4053-8f94-5d6fcad9ccd8" providerId="ADAL" clId="{759DB937-F12F-AD4A-BF4A-604CA5A8B72E}" dt="2023-07-18T04:20:24.708" v="3025" actId="20577"/>
      <pc:docMkLst>
        <pc:docMk/>
      </pc:docMkLst>
      <pc:sldChg chg="addSp delSp modSp mod">
        <pc:chgData name="Devin Clementi" userId="a66b1bba-90f9-4053-8f94-5d6fcad9ccd8" providerId="ADAL" clId="{759DB937-F12F-AD4A-BF4A-604CA5A8B72E}" dt="2023-07-18T02:12:01.686" v="521" actId="948"/>
        <pc:sldMkLst>
          <pc:docMk/>
          <pc:sldMk cId="0" sldId="1307"/>
        </pc:sldMkLst>
      </pc:sldChg>
      <pc:sldChg chg="addSp delSp add del setBg delDesignElem">
        <pc:chgData name="Devin Clementi" userId="a66b1bba-90f9-4053-8f94-5d6fcad9ccd8" providerId="ADAL" clId="{759DB937-F12F-AD4A-BF4A-604CA5A8B72E}" dt="2023-07-18T04:04:03.818" v="2598"/>
        <pc:sldMkLst>
          <pc:docMk/>
          <pc:sldMk cId="1609801542" sldId="1382"/>
        </pc:sldMkLst>
      </pc:sldChg>
      <pc:sldChg chg="modSp add mod">
        <pc:chgData name="Devin Clementi" userId="a66b1bba-90f9-4053-8f94-5d6fcad9ccd8" providerId="ADAL" clId="{759DB937-F12F-AD4A-BF4A-604CA5A8B72E}" dt="2023-07-18T04:06:54.022" v="2847" actId="20577"/>
        <pc:sldMkLst>
          <pc:docMk/>
          <pc:sldMk cId="3635132850" sldId="1382"/>
        </pc:sldMkLst>
      </pc:sldChg>
      <pc:sldChg chg="addSp delSp add del setBg delDesignElem">
        <pc:chgData name="Devin Clementi" userId="a66b1bba-90f9-4053-8f94-5d6fcad9ccd8" providerId="ADAL" clId="{759DB937-F12F-AD4A-BF4A-604CA5A8B72E}" dt="2023-07-18T04:03:55.616" v="2594" actId="2696"/>
        <pc:sldMkLst>
          <pc:docMk/>
          <pc:sldMk cId="4072009130" sldId="1382"/>
        </pc:sldMkLst>
      </pc:sldChg>
      <pc:sldChg chg="modSp add mod">
        <pc:chgData name="Devin Clementi" userId="a66b1bba-90f9-4053-8f94-5d6fcad9ccd8" providerId="ADAL" clId="{759DB937-F12F-AD4A-BF4A-604CA5A8B72E}" dt="2023-07-18T04:09:29.536" v="2994" actId="20577"/>
        <pc:sldMkLst>
          <pc:docMk/>
          <pc:sldMk cId="529224321" sldId="1383"/>
        </pc:sldMkLst>
      </pc:sldChg>
      <pc:sldChg chg="add del">
        <pc:chgData name="Devin Clementi" userId="a66b1bba-90f9-4053-8f94-5d6fcad9ccd8" providerId="ADAL" clId="{759DB937-F12F-AD4A-BF4A-604CA5A8B72E}" dt="2023-07-18T04:03:55.616" v="2594" actId="2696"/>
        <pc:sldMkLst>
          <pc:docMk/>
          <pc:sldMk cId="2018870680" sldId="1383"/>
        </pc:sldMkLst>
      </pc:sldChg>
      <pc:sldChg chg="add del">
        <pc:chgData name="Devin Clementi" userId="a66b1bba-90f9-4053-8f94-5d6fcad9ccd8" providerId="ADAL" clId="{759DB937-F12F-AD4A-BF4A-604CA5A8B72E}" dt="2023-07-18T04:04:03.818" v="2598"/>
        <pc:sldMkLst>
          <pc:docMk/>
          <pc:sldMk cId="2551053041" sldId="1383"/>
        </pc:sldMkLst>
      </pc:sldChg>
      <pc:sldChg chg="modSp mod">
        <pc:chgData name="Devin Clementi" userId="a66b1bba-90f9-4053-8f94-5d6fcad9ccd8" providerId="ADAL" clId="{759DB937-F12F-AD4A-BF4A-604CA5A8B72E}" dt="2023-07-18T03:33:10.814" v="2220" actId="20577"/>
        <pc:sldMkLst>
          <pc:docMk/>
          <pc:sldMk cId="3500724946" sldId="1389"/>
        </pc:sldMkLst>
      </pc:sldChg>
      <pc:sldChg chg="modSp add mod">
        <pc:chgData name="Devin Clementi" userId="a66b1bba-90f9-4053-8f94-5d6fcad9ccd8" providerId="ADAL" clId="{759DB937-F12F-AD4A-BF4A-604CA5A8B72E}" dt="2023-07-18T04:09:45.381" v="3017" actId="20577"/>
        <pc:sldMkLst>
          <pc:docMk/>
          <pc:sldMk cId="1585293263" sldId="1399"/>
        </pc:sldMkLst>
      </pc:sldChg>
      <pc:sldChg chg="add del">
        <pc:chgData name="Devin Clementi" userId="a66b1bba-90f9-4053-8f94-5d6fcad9ccd8" providerId="ADAL" clId="{759DB937-F12F-AD4A-BF4A-604CA5A8B72E}" dt="2023-07-18T04:04:03.818" v="2598"/>
        <pc:sldMkLst>
          <pc:docMk/>
          <pc:sldMk cId="2310744386" sldId="1399"/>
        </pc:sldMkLst>
      </pc:sldChg>
      <pc:sldChg chg="add del">
        <pc:chgData name="Devin Clementi" userId="a66b1bba-90f9-4053-8f94-5d6fcad9ccd8" providerId="ADAL" clId="{759DB937-F12F-AD4A-BF4A-604CA5A8B72E}" dt="2023-07-18T04:03:55.616" v="2594" actId="2696"/>
        <pc:sldMkLst>
          <pc:docMk/>
          <pc:sldMk cId="3618805730" sldId="1399"/>
        </pc:sldMkLst>
      </pc:sldChg>
      <pc:sldChg chg="add del">
        <pc:chgData name="Devin Clementi" userId="a66b1bba-90f9-4053-8f94-5d6fcad9ccd8" providerId="ADAL" clId="{759DB937-F12F-AD4A-BF4A-604CA5A8B72E}" dt="2023-07-18T04:04:03.818" v="2598"/>
        <pc:sldMkLst>
          <pc:docMk/>
          <pc:sldMk cId="266903158" sldId="1400"/>
        </pc:sldMkLst>
      </pc:sldChg>
      <pc:sldChg chg="add del">
        <pc:chgData name="Devin Clementi" userId="a66b1bba-90f9-4053-8f94-5d6fcad9ccd8" providerId="ADAL" clId="{759DB937-F12F-AD4A-BF4A-604CA5A8B72E}" dt="2023-07-18T04:03:55.616" v="2594" actId="2696"/>
        <pc:sldMkLst>
          <pc:docMk/>
          <pc:sldMk cId="495060157" sldId="1400"/>
        </pc:sldMkLst>
      </pc:sldChg>
      <pc:sldChg chg="add">
        <pc:chgData name="Devin Clementi" userId="a66b1bba-90f9-4053-8f94-5d6fcad9ccd8" providerId="ADAL" clId="{759DB937-F12F-AD4A-BF4A-604CA5A8B72E}" dt="2023-07-18T04:04:03.833" v="2599"/>
        <pc:sldMkLst>
          <pc:docMk/>
          <pc:sldMk cId="3420767589" sldId="1400"/>
        </pc:sldMkLst>
      </pc:sldChg>
      <pc:sldChg chg="add del">
        <pc:chgData name="Devin Clementi" userId="a66b1bba-90f9-4053-8f94-5d6fcad9ccd8" providerId="ADAL" clId="{759DB937-F12F-AD4A-BF4A-604CA5A8B72E}" dt="2023-07-18T04:04:03.818" v="2598"/>
        <pc:sldMkLst>
          <pc:docMk/>
          <pc:sldMk cId="1064181342" sldId="1401"/>
        </pc:sldMkLst>
      </pc:sldChg>
      <pc:sldChg chg="add">
        <pc:chgData name="Devin Clementi" userId="a66b1bba-90f9-4053-8f94-5d6fcad9ccd8" providerId="ADAL" clId="{759DB937-F12F-AD4A-BF4A-604CA5A8B72E}" dt="2023-07-18T04:04:03.833" v="2599"/>
        <pc:sldMkLst>
          <pc:docMk/>
          <pc:sldMk cId="3504303372" sldId="1401"/>
        </pc:sldMkLst>
      </pc:sldChg>
      <pc:sldChg chg="add del">
        <pc:chgData name="Devin Clementi" userId="a66b1bba-90f9-4053-8f94-5d6fcad9ccd8" providerId="ADAL" clId="{759DB937-F12F-AD4A-BF4A-604CA5A8B72E}" dt="2023-07-18T04:03:55.616" v="2594" actId="2696"/>
        <pc:sldMkLst>
          <pc:docMk/>
          <pc:sldMk cId="3795177047" sldId="1401"/>
        </pc:sldMkLst>
      </pc:sldChg>
      <pc:sldChg chg="add">
        <pc:chgData name="Devin Clementi" userId="a66b1bba-90f9-4053-8f94-5d6fcad9ccd8" providerId="ADAL" clId="{759DB937-F12F-AD4A-BF4A-604CA5A8B72E}" dt="2023-07-18T04:04:03.833" v="2599"/>
        <pc:sldMkLst>
          <pc:docMk/>
          <pc:sldMk cId="334924350" sldId="1405"/>
        </pc:sldMkLst>
      </pc:sldChg>
      <pc:sldChg chg="addSp delSp add del setBg delDesignElem">
        <pc:chgData name="Devin Clementi" userId="a66b1bba-90f9-4053-8f94-5d6fcad9ccd8" providerId="ADAL" clId="{759DB937-F12F-AD4A-BF4A-604CA5A8B72E}" dt="2023-07-18T04:03:55.616" v="2594" actId="2696"/>
        <pc:sldMkLst>
          <pc:docMk/>
          <pc:sldMk cId="1293742056" sldId="1405"/>
        </pc:sldMkLst>
      </pc:sldChg>
      <pc:sldChg chg="addSp delSp add del setBg delDesignElem">
        <pc:chgData name="Devin Clementi" userId="a66b1bba-90f9-4053-8f94-5d6fcad9ccd8" providerId="ADAL" clId="{759DB937-F12F-AD4A-BF4A-604CA5A8B72E}" dt="2023-07-18T04:04:03.818" v="2598"/>
        <pc:sldMkLst>
          <pc:docMk/>
          <pc:sldMk cId="3078700470" sldId="1405"/>
        </pc:sldMkLst>
      </pc:sldChg>
      <pc:sldChg chg="addSp delSp add del setBg delDesignElem">
        <pc:chgData name="Devin Clementi" userId="a66b1bba-90f9-4053-8f94-5d6fcad9ccd8" providerId="ADAL" clId="{759DB937-F12F-AD4A-BF4A-604CA5A8B72E}" dt="2023-07-18T02:09:29.510" v="458"/>
        <pc:sldMkLst>
          <pc:docMk/>
          <pc:sldMk cId="2096095546" sldId="1515"/>
        </pc:sldMkLst>
      </pc:sldChg>
      <pc:sldChg chg="addSp delSp modSp mod setBg">
        <pc:chgData name="Devin Clementi" userId="a66b1bba-90f9-4053-8f94-5d6fcad9ccd8" providerId="ADAL" clId="{759DB937-F12F-AD4A-BF4A-604CA5A8B72E}" dt="2023-07-18T03:35:26.589" v="2242" actId="20577"/>
        <pc:sldMkLst>
          <pc:docMk/>
          <pc:sldMk cId="1300912577" sldId="1516"/>
        </pc:sldMkLst>
      </pc:sldChg>
      <pc:sldChg chg="addSp delSp modSp add del mod setBg delDesignElem">
        <pc:chgData name="Devin Clementi" userId="a66b1bba-90f9-4053-8f94-5d6fcad9ccd8" providerId="ADAL" clId="{759DB937-F12F-AD4A-BF4A-604CA5A8B72E}" dt="2023-07-18T03:55:46.551" v="2448" actId="2696"/>
        <pc:sldMkLst>
          <pc:docMk/>
          <pc:sldMk cId="670726813" sldId="1517"/>
        </pc:sldMkLst>
      </pc:sldChg>
      <pc:sldChg chg="delSp modSp del mod">
        <pc:chgData name="Devin Clementi" userId="a66b1bba-90f9-4053-8f94-5d6fcad9ccd8" providerId="ADAL" clId="{759DB937-F12F-AD4A-BF4A-604CA5A8B72E}" dt="2023-07-18T03:30:18.758" v="2180" actId="2696"/>
        <pc:sldMkLst>
          <pc:docMk/>
          <pc:sldMk cId="3336300433" sldId="1523"/>
        </pc:sldMkLst>
      </pc:sldChg>
      <pc:sldChg chg="del">
        <pc:chgData name="Devin Clementi" userId="a66b1bba-90f9-4053-8f94-5d6fcad9ccd8" providerId="ADAL" clId="{759DB937-F12F-AD4A-BF4A-604CA5A8B72E}" dt="2023-07-18T01:14:55.632" v="294" actId="2696"/>
        <pc:sldMkLst>
          <pc:docMk/>
          <pc:sldMk cId="2957140375" sldId="1524"/>
        </pc:sldMkLst>
      </pc:sldChg>
      <pc:sldChg chg="del">
        <pc:chgData name="Devin Clementi" userId="a66b1bba-90f9-4053-8f94-5d6fcad9ccd8" providerId="ADAL" clId="{759DB937-F12F-AD4A-BF4A-604CA5A8B72E}" dt="2023-07-18T01:19:47.882" v="321" actId="2696"/>
        <pc:sldMkLst>
          <pc:docMk/>
          <pc:sldMk cId="1591265415" sldId="1525"/>
        </pc:sldMkLst>
      </pc:sldChg>
      <pc:sldChg chg="modSp mod">
        <pc:chgData name="Devin Clementi" userId="a66b1bba-90f9-4053-8f94-5d6fcad9ccd8" providerId="ADAL" clId="{759DB937-F12F-AD4A-BF4A-604CA5A8B72E}" dt="2023-07-18T04:11:37.418" v="3023" actId="20577"/>
        <pc:sldMkLst>
          <pc:docMk/>
          <pc:sldMk cId="237194589" sldId="1527"/>
        </pc:sldMkLst>
      </pc:sldChg>
      <pc:sldChg chg="modSp mod">
        <pc:chgData name="Devin Clementi" userId="a66b1bba-90f9-4053-8f94-5d6fcad9ccd8" providerId="ADAL" clId="{759DB937-F12F-AD4A-BF4A-604CA5A8B72E}" dt="2023-07-18T01:27:18.753" v="367" actId="20577"/>
        <pc:sldMkLst>
          <pc:docMk/>
          <pc:sldMk cId="355886760" sldId="1528"/>
        </pc:sldMkLst>
      </pc:sldChg>
      <pc:sldChg chg="del">
        <pc:chgData name="Devin Clementi" userId="a66b1bba-90f9-4053-8f94-5d6fcad9ccd8" providerId="ADAL" clId="{759DB937-F12F-AD4A-BF4A-604CA5A8B72E}" dt="2023-07-18T01:25:53.154" v="328" actId="2696"/>
        <pc:sldMkLst>
          <pc:docMk/>
          <pc:sldMk cId="2360899874" sldId="1530"/>
        </pc:sldMkLst>
      </pc:sldChg>
      <pc:sldChg chg="addSp delSp modSp add del mod setBg delDesignElem">
        <pc:chgData name="Devin Clementi" userId="a66b1bba-90f9-4053-8f94-5d6fcad9ccd8" providerId="ADAL" clId="{759DB937-F12F-AD4A-BF4A-604CA5A8B72E}" dt="2023-07-18T03:48:07.109" v="2356" actId="21"/>
        <pc:sldMkLst>
          <pc:docMk/>
          <pc:sldMk cId="3711704530" sldId="1534"/>
        </pc:sldMkLst>
      </pc:sldChg>
      <pc:sldChg chg="modSp del mod">
        <pc:chgData name="Devin Clementi" userId="a66b1bba-90f9-4053-8f94-5d6fcad9ccd8" providerId="ADAL" clId="{759DB937-F12F-AD4A-BF4A-604CA5A8B72E}" dt="2023-07-18T01:14:22.325" v="284" actId="2696"/>
        <pc:sldMkLst>
          <pc:docMk/>
          <pc:sldMk cId="12771382" sldId="1546"/>
        </pc:sldMkLst>
      </pc:sldChg>
      <pc:sldChg chg="del">
        <pc:chgData name="Devin Clementi" userId="a66b1bba-90f9-4053-8f94-5d6fcad9ccd8" providerId="ADAL" clId="{759DB937-F12F-AD4A-BF4A-604CA5A8B72E}" dt="2023-07-18T02:42:44.018" v="2080" actId="2696"/>
        <pc:sldMkLst>
          <pc:docMk/>
          <pc:sldMk cId="818351022" sldId="1549"/>
        </pc:sldMkLst>
      </pc:sldChg>
      <pc:sldChg chg="modSp mod">
        <pc:chgData name="Devin Clementi" userId="a66b1bba-90f9-4053-8f94-5d6fcad9ccd8" providerId="ADAL" clId="{759DB937-F12F-AD4A-BF4A-604CA5A8B72E}" dt="2023-07-18T04:20:24.708" v="3025" actId="20577"/>
        <pc:sldMkLst>
          <pc:docMk/>
          <pc:sldMk cId="1960070115" sldId="1550"/>
        </pc:sldMkLst>
      </pc:sldChg>
      <pc:sldChg chg="addSp delSp modSp mod setBg">
        <pc:chgData name="Devin Clementi" userId="a66b1bba-90f9-4053-8f94-5d6fcad9ccd8" providerId="ADAL" clId="{759DB937-F12F-AD4A-BF4A-604CA5A8B72E}" dt="2023-07-18T03:42:27.165" v="2351" actId="1076"/>
        <pc:sldMkLst>
          <pc:docMk/>
          <pc:sldMk cId="4255413286" sldId="1552"/>
        </pc:sldMkLst>
      </pc:sldChg>
      <pc:sldChg chg="del">
        <pc:chgData name="Devin Clementi" userId="a66b1bba-90f9-4053-8f94-5d6fcad9ccd8" providerId="ADAL" clId="{759DB937-F12F-AD4A-BF4A-604CA5A8B72E}" dt="2023-07-18T01:25:56.799" v="331" actId="2696"/>
        <pc:sldMkLst>
          <pc:docMk/>
          <pc:sldMk cId="2795665014" sldId="1562"/>
        </pc:sldMkLst>
      </pc:sldChg>
      <pc:sldChg chg="addSp delSp add del setBg delDesignElem">
        <pc:chgData name="Devin Clementi" userId="a66b1bba-90f9-4053-8f94-5d6fcad9ccd8" providerId="ADAL" clId="{759DB937-F12F-AD4A-BF4A-604CA5A8B72E}" dt="2023-07-18T01:16:31.766" v="298"/>
        <pc:sldMkLst>
          <pc:docMk/>
          <pc:sldMk cId="1746031012" sldId="1567"/>
        </pc:sldMkLst>
      </pc:sldChg>
      <pc:sldChg chg="del">
        <pc:chgData name="Devin Clementi" userId="a66b1bba-90f9-4053-8f94-5d6fcad9ccd8" providerId="ADAL" clId="{759DB937-F12F-AD4A-BF4A-604CA5A8B72E}" dt="2023-07-18T01:25:53.209" v="329" actId="2696"/>
        <pc:sldMkLst>
          <pc:docMk/>
          <pc:sldMk cId="91263266" sldId="1572"/>
        </pc:sldMkLst>
      </pc:sldChg>
      <pc:sldChg chg="del">
        <pc:chgData name="Devin Clementi" userId="a66b1bba-90f9-4053-8f94-5d6fcad9ccd8" providerId="ADAL" clId="{759DB937-F12F-AD4A-BF4A-604CA5A8B72E}" dt="2023-07-18T01:25:53.210" v="330" actId="2696"/>
        <pc:sldMkLst>
          <pc:docMk/>
          <pc:sldMk cId="2609634176" sldId="1573"/>
        </pc:sldMkLst>
      </pc:sldChg>
      <pc:sldChg chg="del">
        <pc:chgData name="Devin Clementi" userId="a66b1bba-90f9-4053-8f94-5d6fcad9ccd8" providerId="ADAL" clId="{759DB937-F12F-AD4A-BF4A-604CA5A8B72E}" dt="2023-07-18T01:26:26.340" v="333" actId="2696"/>
        <pc:sldMkLst>
          <pc:docMk/>
          <pc:sldMk cId="3523184438" sldId="1574"/>
        </pc:sldMkLst>
      </pc:sldChg>
      <pc:sldChg chg="addSp modSp mod setBg">
        <pc:chgData name="Devin Clementi" userId="a66b1bba-90f9-4053-8f94-5d6fcad9ccd8" providerId="ADAL" clId="{759DB937-F12F-AD4A-BF4A-604CA5A8B72E}" dt="2023-07-18T03:41:14.853" v="2344" actId="20577"/>
        <pc:sldMkLst>
          <pc:docMk/>
          <pc:sldMk cId="4131432338" sldId="1579"/>
        </pc:sldMkLst>
      </pc:sldChg>
      <pc:sldChg chg="del">
        <pc:chgData name="Devin Clementi" userId="a66b1bba-90f9-4053-8f94-5d6fcad9ccd8" providerId="ADAL" clId="{759DB937-F12F-AD4A-BF4A-604CA5A8B72E}" dt="2023-07-18T01:13:37.500" v="262" actId="2696"/>
        <pc:sldMkLst>
          <pc:docMk/>
          <pc:sldMk cId="2333989244" sldId="1580"/>
        </pc:sldMkLst>
      </pc:sldChg>
      <pc:sldChg chg="del">
        <pc:chgData name="Devin Clementi" userId="a66b1bba-90f9-4053-8f94-5d6fcad9ccd8" providerId="ADAL" clId="{759DB937-F12F-AD4A-BF4A-604CA5A8B72E}" dt="2023-07-18T01:10:50.963" v="59" actId="2696"/>
        <pc:sldMkLst>
          <pc:docMk/>
          <pc:sldMk cId="518711073" sldId="1581"/>
        </pc:sldMkLst>
      </pc:sldChg>
      <pc:sldChg chg="add del setBg">
        <pc:chgData name="Devin Clementi" userId="a66b1bba-90f9-4053-8f94-5d6fcad9ccd8" providerId="ADAL" clId="{759DB937-F12F-AD4A-BF4A-604CA5A8B72E}" dt="2023-07-18T01:16:31.766" v="298"/>
        <pc:sldMkLst>
          <pc:docMk/>
          <pc:sldMk cId="3118367328" sldId="1662"/>
        </pc:sldMkLst>
      </pc:sldChg>
      <pc:sldChg chg="add del setBg">
        <pc:chgData name="Devin Clementi" userId="a66b1bba-90f9-4053-8f94-5d6fcad9ccd8" providerId="ADAL" clId="{759DB937-F12F-AD4A-BF4A-604CA5A8B72E}" dt="2023-07-18T01:16:31.766" v="298"/>
        <pc:sldMkLst>
          <pc:docMk/>
          <pc:sldMk cId="3161823085" sldId="1663"/>
        </pc:sldMkLst>
      </pc:sldChg>
      <pc:sldChg chg="modSp add del mod">
        <pc:chgData name="Devin Clementi" userId="a66b1bba-90f9-4053-8f94-5d6fcad9ccd8" providerId="ADAL" clId="{759DB937-F12F-AD4A-BF4A-604CA5A8B72E}" dt="2023-07-18T03:30:34.094" v="2181" actId="2696"/>
        <pc:sldMkLst>
          <pc:docMk/>
          <pc:sldMk cId="365891484" sldId="1664"/>
        </pc:sldMkLst>
      </pc:sldChg>
      <pc:sldChg chg="addSp delSp add del setBg delDesignElem">
        <pc:chgData name="Devin Clementi" userId="a66b1bba-90f9-4053-8f94-5d6fcad9ccd8" providerId="ADAL" clId="{759DB937-F12F-AD4A-BF4A-604CA5A8B72E}" dt="2023-07-18T01:18:07.346" v="317"/>
        <pc:sldMkLst>
          <pc:docMk/>
          <pc:sldMk cId="2600198578" sldId="1665"/>
        </pc:sldMkLst>
      </pc:sldChg>
      <pc:sldChg chg="addSp delSp add del setBg delDesignElem">
        <pc:chgData name="Devin Clementi" userId="a66b1bba-90f9-4053-8f94-5d6fcad9ccd8" providerId="ADAL" clId="{759DB937-F12F-AD4A-BF4A-604CA5A8B72E}" dt="2023-07-18T01:18:07.346" v="317"/>
        <pc:sldMkLst>
          <pc:docMk/>
          <pc:sldMk cId="4043471249" sldId="1666"/>
        </pc:sldMkLst>
      </pc:sldChg>
      <pc:sldChg chg="addSp delSp add del setBg delDesignElem">
        <pc:chgData name="Devin Clementi" userId="a66b1bba-90f9-4053-8f94-5d6fcad9ccd8" providerId="ADAL" clId="{759DB937-F12F-AD4A-BF4A-604CA5A8B72E}" dt="2023-07-18T01:18:07.346" v="317"/>
        <pc:sldMkLst>
          <pc:docMk/>
          <pc:sldMk cId="858294011" sldId="1667"/>
        </pc:sldMkLst>
      </pc:sldChg>
      <pc:sldChg chg="addSp delSp add del setBg delDesignElem">
        <pc:chgData name="Devin Clementi" userId="a66b1bba-90f9-4053-8f94-5d6fcad9ccd8" providerId="ADAL" clId="{759DB937-F12F-AD4A-BF4A-604CA5A8B72E}" dt="2023-07-18T01:18:07.346" v="317"/>
        <pc:sldMkLst>
          <pc:docMk/>
          <pc:sldMk cId="353103604" sldId="1668"/>
        </pc:sldMkLst>
      </pc:sldChg>
      <pc:sldChg chg="add del">
        <pc:chgData name="Devin Clementi" userId="a66b1bba-90f9-4053-8f94-5d6fcad9ccd8" providerId="ADAL" clId="{759DB937-F12F-AD4A-BF4A-604CA5A8B72E}" dt="2023-07-18T01:19:29.706" v="319"/>
        <pc:sldMkLst>
          <pc:docMk/>
          <pc:sldMk cId="1462109946" sldId="1669"/>
        </pc:sldMkLst>
      </pc:sldChg>
      <pc:sldChg chg="add ord">
        <pc:chgData name="Devin Clementi" userId="a66b1bba-90f9-4053-8f94-5d6fcad9ccd8" providerId="ADAL" clId="{759DB937-F12F-AD4A-BF4A-604CA5A8B72E}" dt="2023-07-18T01:26:17.553" v="332" actId="20578"/>
        <pc:sldMkLst>
          <pc:docMk/>
          <pc:sldMk cId="4125874422" sldId="1669"/>
        </pc:sldMkLst>
      </pc:sldChg>
      <pc:sldChg chg="new del">
        <pc:chgData name="Devin Clementi" userId="a66b1bba-90f9-4053-8f94-5d6fcad9ccd8" providerId="ADAL" clId="{759DB937-F12F-AD4A-BF4A-604CA5A8B72E}" dt="2023-07-18T03:48:02.523" v="2355" actId="2696"/>
        <pc:sldMkLst>
          <pc:docMk/>
          <pc:sldMk cId="2124568249" sldId="1670"/>
        </pc:sldMkLst>
      </pc:sldChg>
      <pc:sldChg chg="addSp delSp modSp new mod setBg modClrScheme delDesignElem chgLayout">
        <pc:chgData name="Devin Clementi" userId="a66b1bba-90f9-4053-8f94-5d6fcad9ccd8" providerId="ADAL" clId="{759DB937-F12F-AD4A-BF4A-604CA5A8B72E}" dt="2023-07-18T03:56:08.689" v="2449" actId="1076"/>
        <pc:sldMkLst>
          <pc:docMk/>
          <pc:sldMk cId="929973705" sldId="1671"/>
        </pc:sldMkLst>
      </pc:sldChg>
      <pc:sldChg chg="addSp delSp modSp new mod setBg">
        <pc:chgData name="Devin Clementi" userId="a66b1bba-90f9-4053-8f94-5d6fcad9ccd8" providerId="ADAL" clId="{759DB937-F12F-AD4A-BF4A-604CA5A8B72E}" dt="2023-07-18T04:00:10.692" v="2593" actId="20577"/>
        <pc:sldMkLst>
          <pc:docMk/>
          <pc:sldMk cId="539235371" sldId="1672"/>
        </pc:sldMkLst>
      </pc:sldChg>
    </pc:docChg>
  </pc:docChgLst>
  <pc:docChgLst>
    <pc:chgData name="Devin Clementi" userId="a66b1bba-90f9-4053-8f94-5d6fcad9ccd8" providerId="ADAL" clId="{53B6209E-7614-7441-96E2-8A979E4CFF8B}"/>
    <pc:docChg chg="undo custSel addSld delSld modSld sldOrd">
      <pc:chgData name="Devin Clementi" userId="a66b1bba-90f9-4053-8f94-5d6fcad9ccd8" providerId="ADAL" clId="{53B6209E-7614-7441-96E2-8A979E4CFF8B}" dt="2023-08-01T23:40:52.369" v="1732" actId="20578"/>
      <pc:docMkLst>
        <pc:docMk/>
      </pc:docMkLst>
      <pc:sldChg chg="addSp delSp add del ord setBg delDesignElem">
        <pc:chgData name="Devin Clementi" userId="a66b1bba-90f9-4053-8f94-5d6fcad9ccd8" providerId="ADAL" clId="{53B6209E-7614-7441-96E2-8A979E4CFF8B}" dt="2023-08-01T23:40:52.369" v="1732" actId="20578"/>
        <pc:sldMkLst>
          <pc:docMk/>
          <pc:sldMk cId="3316091398" sldId="263"/>
        </pc:sldMkLst>
      </pc:sldChg>
      <pc:sldChg chg="add del ord">
        <pc:chgData name="Devin Clementi" userId="a66b1bba-90f9-4053-8f94-5d6fcad9ccd8" providerId="ADAL" clId="{53B6209E-7614-7441-96E2-8A979E4CFF8B}" dt="2023-08-01T23:40:42.387" v="1731" actId="20578"/>
        <pc:sldMkLst>
          <pc:docMk/>
          <pc:sldMk cId="2088452053" sldId="524"/>
        </pc:sldMkLst>
      </pc:sldChg>
      <pc:sldChg chg="addSp delSp modSp add del mod setBg delDesignElem">
        <pc:chgData name="Devin Clementi" userId="a66b1bba-90f9-4053-8f94-5d6fcad9ccd8" providerId="ADAL" clId="{53B6209E-7614-7441-96E2-8A979E4CFF8B}" dt="2023-08-01T22:41:23.856" v="1097" actId="20577"/>
        <pc:sldMkLst>
          <pc:docMk/>
          <pc:sldMk cId="84941510" sldId="1342"/>
        </pc:sldMkLst>
      </pc:sldChg>
      <pc:sldChg chg="addSp delSp modSp add del mod ord setBg delDesignElem">
        <pc:chgData name="Devin Clementi" userId="a66b1bba-90f9-4053-8f94-5d6fcad9ccd8" providerId="ADAL" clId="{53B6209E-7614-7441-96E2-8A979E4CFF8B}" dt="2023-08-01T23:28:37.930" v="1194" actId="20578"/>
        <pc:sldMkLst>
          <pc:docMk/>
          <pc:sldMk cId="3231612965" sldId="1567"/>
        </pc:sldMkLst>
      </pc:sldChg>
      <pc:sldChg chg="addSp delSp add del ord setBg delDesignElem">
        <pc:chgData name="Devin Clementi" userId="a66b1bba-90f9-4053-8f94-5d6fcad9ccd8" providerId="ADAL" clId="{53B6209E-7614-7441-96E2-8A979E4CFF8B}" dt="2023-08-01T23:28:43.596" v="1195" actId="20578"/>
        <pc:sldMkLst>
          <pc:docMk/>
          <pc:sldMk cId="1829242477" sldId="1568"/>
        </pc:sldMkLst>
      </pc:sldChg>
      <pc:sldChg chg="addSp delSp add del ord setBg delDesignElem">
        <pc:chgData name="Devin Clementi" userId="a66b1bba-90f9-4053-8f94-5d6fcad9ccd8" providerId="ADAL" clId="{53B6209E-7614-7441-96E2-8A979E4CFF8B}" dt="2023-08-01T22:37:43.839" v="1091" actId="20578"/>
        <pc:sldMkLst>
          <pc:docMk/>
          <pc:sldMk cId="789005335" sldId="1572"/>
        </pc:sldMkLst>
      </pc:sldChg>
      <pc:sldChg chg="addSp delSp add del setBg delDesignElem">
        <pc:chgData name="Devin Clementi" userId="a66b1bba-90f9-4053-8f94-5d6fcad9ccd8" providerId="ADAL" clId="{53B6209E-7614-7441-96E2-8A979E4CFF8B}" dt="2023-08-01T22:15:27.766" v="21"/>
        <pc:sldMkLst>
          <pc:docMk/>
          <pc:sldMk cId="806127371" sldId="1662"/>
        </pc:sldMkLst>
      </pc:sldChg>
      <pc:sldChg chg="del">
        <pc:chgData name="Devin Clementi" userId="a66b1bba-90f9-4053-8f94-5d6fcad9ccd8" providerId="ADAL" clId="{53B6209E-7614-7441-96E2-8A979E4CFF8B}" dt="2023-08-01T22:15:18.968" v="11" actId="2696"/>
        <pc:sldMkLst>
          <pc:docMk/>
          <pc:sldMk cId="1548501138" sldId="1662"/>
        </pc:sldMkLst>
      </pc:sldChg>
      <pc:sldChg chg="add del">
        <pc:chgData name="Devin Clementi" userId="a66b1bba-90f9-4053-8f94-5d6fcad9ccd8" providerId="ADAL" clId="{53B6209E-7614-7441-96E2-8A979E4CFF8B}" dt="2023-08-01T23:27:56.050" v="1193" actId="2696"/>
        <pc:sldMkLst>
          <pc:docMk/>
          <pc:sldMk cId="3400423428" sldId="1662"/>
        </pc:sldMkLst>
      </pc:sldChg>
      <pc:sldChg chg="add del setBg">
        <pc:chgData name="Devin Clementi" userId="a66b1bba-90f9-4053-8f94-5d6fcad9ccd8" providerId="ADAL" clId="{53B6209E-7614-7441-96E2-8A979E4CFF8B}" dt="2023-08-01T22:15:27.766" v="21"/>
        <pc:sldMkLst>
          <pc:docMk/>
          <pc:sldMk cId="806392523" sldId="1663"/>
        </pc:sldMkLst>
      </pc:sldChg>
      <pc:sldChg chg="add">
        <pc:chgData name="Devin Clementi" userId="a66b1bba-90f9-4053-8f94-5d6fcad9ccd8" providerId="ADAL" clId="{53B6209E-7614-7441-96E2-8A979E4CFF8B}" dt="2023-08-01T22:15:27.801" v="22"/>
        <pc:sldMkLst>
          <pc:docMk/>
          <pc:sldMk cId="2061402916" sldId="1663"/>
        </pc:sldMkLst>
      </pc:sldChg>
      <pc:sldChg chg="del">
        <pc:chgData name="Devin Clementi" userId="a66b1bba-90f9-4053-8f94-5d6fcad9ccd8" providerId="ADAL" clId="{53B6209E-7614-7441-96E2-8A979E4CFF8B}" dt="2023-08-01T22:15:18.968" v="11" actId="2696"/>
        <pc:sldMkLst>
          <pc:docMk/>
          <pc:sldMk cId="2231752123" sldId="1663"/>
        </pc:sldMkLst>
      </pc:sldChg>
      <pc:sldChg chg="add">
        <pc:chgData name="Devin Clementi" userId="a66b1bba-90f9-4053-8f94-5d6fcad9ccd8" providerId="ADAL" clId="{53B6209E-7614-7441-96E2-8A979E4CFF8B}" dt="2023-08-01T22:15:27.801" v="22"/>
        <pc:sldMkLst>
          <pc:docMk/>
          <pc:sldMk cId="143319807" sldId="1664"/>
        </pc:sldMkLst>
      </pc:sldChg>
      <pc:sldChg chg="del">
        <pc:chgData name="Devin Clementi" userId="a66b1bba-90f9-4053-8f94-5d6fcad9ccd8" providerId="ADAL" clId="{53B6209E-7614-7441-96E2-8A979E4CFF8B}" dt="2023-08-01T22:15:18.968" v="11" actId="2696"/>
        <pc:sldMkLst>
          <pc:docMk/>
          <pc:sldMk cId="3092328021" sldId="1664"/>
        </pc:sldMkLst>
      </pc:sldChg>
      <pc:sldChg chg="addSp delSp add del setBg delDesignElem">
        <pc:chgData name="Devin Clementi" userId="a66b1bba-90f9-4053-8f94-5d6fcad9ccd8" providerId="ADAL" clId="{53B6209E-7614-7441-96E2-8A979E4CFF8B}" dt="2023-08-01T22:15:27.766" v="21"/>
        <pc:sldMkLst>
          <pc:docMk/>
          <pc:sldMk cId="3195902945" sldId="1664"/>
        </pc:sldMkLst>
      </pc:sldChg>
      <pc:sldChg chg="add">
        <pc:chgData name="Devin Clementi" userId="a66b1bba-90f9-4053-8f94-5d6fcad9ccd8" providerId="ADAL" clId="{53B6209E-7614-7441-96E2-8A979E4CFF8B}" dt="2023-08-01T22:15:27.801" v="22"/>
        <pc:sldMkLst>
          <pc:docMk/>
          <pc:sldMk cId="553172306" sldId="1665"/>
        </pc:sldMkLst>
      </pc:sldChg>
      <pc:sldChg chg="addSp delSp add del setBg delDesignElem">
        <pc:chgData name="Devin Clementi" userId="a66b1bba-90f9-4053-8f94-5d6fcad9ccd8" providerId="ADAL" clId="{53B6209E-7614-7441-96E2-8A979E4CFF8B}" dt="2023-08-01T22:15:27.766" v="21"/>
        <pc:sldMkLst>
          <pc:docMk/>
          <pc:sldMk cId="937562873" sldId="1665"/>
        </pc:sldMkLst>
      </pc:sldChg>
      <pc:sldChg chg="del">
        <pc:chgData name="Devin Clementi" userId="a66b1bba-90f9-4053-8f94-5d6fcad9ccd8" providerId="ADAL" clId="{53B6209E-7614-7441-96E2-8A979E4CFF8B}" dt="2023-08-01T22:15:18.968" v="11" actId="2696"/>
        <pc:sldMkLst>
          <pc:docMk/>
          <pc:sldMk cId="3966483912" sldId="1665"/>
        </pc:sldMkLst>
      </pc:sldChg>
      <pc:sldChg chg="del">
        <pc:chgData name="Devin Clementi" userId="a66b1bba-90f9-4053-8f94-5d6fcad9ccd8" providerId="ADAL" clId="{53B6209E-7614-7441-96E2-8A979E4CFF8B}" dt="2023-08-01T22:15:18.968" v="11" actId="2696"/>
        <pc:sldMkLst>
          <pc:docMk/>
          <pc:sldMk cId="1145245471" sldId="1666"/>
        </pc:sldMkLst>
      </pc:sldChg>
      <pc:sldChg chg="add del">
        <pc:chgData name="Devin Clementi" userId="a66b1bba-90f9-4053-8f94-5d6fcad9ccd8" providerId="ADAL" clId="{53B6209E-7614-7441-96E2-8A979E4CFF8B}" dt="2023-08-01T22:15:27.766" v="21"/>
        <pc:sldMkLst>
          <pc:docMk/>
          <pc:sldMk cId="1412569256" sldId="1666"/>
        </pc:sldMkLst>
      </pc:sldChg>
      <pc:sldChg chg="add">
        <pc:chgData name="Devin Clementi" userId="a66b1bba-90f9-4053-8f94-5d6fcad9ccd8" providerId="ADAL" clId="{53B6209E-7614-7441-96E2-8A979E4CFF8B}" dt="2023-08-01T22:15:27.801" v="22"/>
        <pc:sldMkLst>
          <pc:docMk/>
          <pc:sldMk cId="3022667782" sldId="1666"/>
        </pc:sldMkLst>
      </pc:sldChg>
      <pc:sldChg chg="del">
        <pc:chgData name="Devin Clementi" userId="a66b1bba-90f9-4053-8f94-5d6fcad9ccd8" providerId="ADAL" clId="{53B6209E-7614-7441-96E2-8A979E4CFF8B}" dt="2023-08-01T22:15:18.968" v="11" actId="2696"/>
        <pc:sldMkLst>
          <pc:docMk/>
          <pc:sldMk cId="365805148" sldId="1667"/>
        </pc:sldMkLst>
      </pc:sldChg>
      <pc:sldChg chg="add del">
        <pc:chgData name="Devin Clementi" userId="a66b1bba-90f9-4053-8f94-5d6fcad9ccd8" providerId="ADAL" clId="{53B6209E-7614-7441-96E2-8A979E4CFF8B}" dt="2023-08-01T22:15:27.766" v="21"/>
        <pc:sldMkLst>
          <pc:docMk/>
          <pc:sldMk cId="4155611383" sldId="1667"/>
        </pc:sldMkLst>
      </pc:sldChg>
      <pc:sldChg chg="add">
        <pc:chgData name="Devin Clementi" userId="a66b1bba-90f9-4053-8f94-5d6fcad9ccd8" providerId="ADAL" clId="{53B6209E-7614-7441-96E2-8A979E4CFF8B}" dt="2023-08-01T22:15:27.801" v="22"/>
        <pc:sldMkLst>
          <pc:docMk/>
          <pc:sldMk cId="4201637356" sldId="1667"/>
        </pc:sldMkLst>
      </pc:sldChg>
      <pc:sldChg chg="add del">
        <pc:chgData name="Devin Clementi" userId="a66b1bba-90f9-4053-8f94-5d6fcad9ccd8" providerId="ADAL" clId="{53B6209E-7614-7441-96E2-8A979E4CFF8B}" dt="2023-08-01T22:15:27.766" v="21"/>
        <pc:sldMkLst>
          <pc:docMk/>
          <pc:sldMk cId="1289182443" sldId="1668"/>
        </pc:sldMkLst>
      </pc:sldChg>
      <pc:sldChg chg="del">
        <pc:chgData name="Devin Clementi" userId="a66b1bba-90f9-4053-8f94-5d6fcad9ccd8" providerId="ADAL" clId="{53B6209E-7614-7441-96E2-8A979E4CFF8B}" dt="2023-08-01T22:15:18.968" v="11" actId="2696"/>
        <pc:sldMkLst>
          <pc:docMk/>
          <pc:sldMk cId="2118019851" sldId="1668"/>
        </pc:sldMkLst>
      </pc:sldChg>
      <pc:sldChg chg="add">
        <pc:chgData name="Devin Clementi" userId="a66b1bba-90f9-4053-8f94-5d6fcad9ccd8" providerId="ADAL" clId="{53B6209E-7614-7441-96E2-8A979E4CFF8B}" dt="2023-08-01T22:15:27.801" v="22"/>
        <pc:sldMkLst>
          <pc:docMk/>
          <pc:sldMk cId="3568794835" sldId="1668"/>
        </pc:sldMkLst>
      </pc:sldChg>
      <pc:sldChg chg="del">
        <pc:chgData name="Devin Clementi" userId="a66b1bba-90f9-4053-8f94-5d6fcad9ccd8" providerId="ADAL" clId="{53B6209E-7614-7441-96E2-8A979E4CFF8B}" dt="2023-08-01T22:15:18.968" v="11" actId="2696"/>
        <pc:sldMkLst>
          <pc:docMk/>
          <pc:sldMk cId="189047306" sldId="1669"/>
        </pc:sldMkLst>
      </pc:sldChg>
      <pc:sldChg chg="add del">
        <pc:chgData name="Devin Clementi" userId="a66b1bba-90f9-4053-8f94-5d6fcad9ccd8" providerId="ADAL" clId="{53B6209E-7614-7441-96E2-8A979E4CFF8B}" dt="2023-08-01T22:15:27.766" v="21"/>
        <pc:sldMkLst>
          <pc:docMk/>
          <pc:sldMk cId="1548111918" sldId="1669"/>
        </pc:sldMkLst>
      </pc:sldChg>
      <pc:sldChg chg="add">
        <pc:chgData name="Devin Clementi" userId="a66b1bba-90f9-4053-8f94-5d6fcad9ccd8" providerId="ADAL" clId="{53B6209E-7614-7441-96E2-8A979E4CFF8B}" dt="2023-08-01T22:15:27.801" v="22"/>
        <pc:sldMkLst>
          <pc:docMk/>
          <pc:sldMk cId="2956775884" sldId="1669"/>
        </pc:sldMkLst>
      </pc:sldChg>
      <pc:sldChg chg="add del">
        <pc:chgData name="Devin Clementi" userId="a66b1bba-90f9-4053-8f94-5d6fcad9ccd8" providerId="ADAL" clId="{53B6209E-7614-7441-96E2-8A979E4CFF8B}" dt="2023-08-01T22:15:27.766" v="21"/>
        <pc:sldMkLst>
          <pc:docMk/>
          <pc:sldMk cId="2569630357" sldId="1670"/>
        </pc:sldMkLst>
      </pc:sldChg>
      <pc:sldChg chg="del">
        <pc:chgData name="Devin Clementi" userId="a66b1bba-90f9-4053-8f94-5d6fcad9ccd8" providerId="ADAL" clId="{53B6209E-7614-7441-96E2-8A979E4CFF8B}" dt="2023-08-01T22:15:18.968" v="11" actId="2696"/>
        <pc:sldMkLst>
          <pc:docMk/>
          <pc:sldMk cId="2873734282" sldId="1670"/>
        </pc:sldMkLst>
      </pc:sldChg>
      <pc:sldChg chg="add">
        <pc:chgData name="Devin Clementi" userId="a66b1bba-90f9-4053-8f94-5d6fcad9ccd8" providerId="ADAL" clId="{53B6209E-7614-7441-96E2-8A979E4CFF8B}" dt="2023-08-01T22:15:27.801" v="22"/>
        <pc:sldMkLst>
          <pc:docMk/>
          <pc:sldMk cId="3317576999" sldId="1670"/>
        </pc:sldMkLst>
      </pc:sldChg>
      <pc:sldChg chg="add del">
        <pc:chgData name="Devin Clementi" userId="a66b1bba-90f9-4053-8f94-5d6fcad9ccd8" providerId="ADAL" clId="{53B6209E-7614-7441-96E2-8A979E4CFF8B}" dt="2023-08-01T22:15:18.968" v="11" actId="2696"/>
        <pc:sldMkLst>
          <pc:docMk/>
          <pc:sldMk cId="794188395" sldId="1671"/>
        </pc:sldMkLst>
      </pc:sldChg>
      <pc:sldChg chg="add">
        <pc:chgData name="Devin Clementi" userId="a66b1bba-90f9-4053-8f94-5d6fcad9ccd8" providerId="ADAL" clId="{53B6209E-7614-7441-96E2-8A979E4CFF8B}" dt="2023-08-01T22:15:27.801" v="22"/>
        <pc:sldMkLst>
          <pc:docMk/>
          <pc:sldMk cId="2021125893" sldId="1671"/>
        </pc:sldMkLst>
      </pc:sldChg>
      <pc:sldChg chg="addSp delSp add del setBg delDesignElem">
        <pc:chgData name="Devin Clementi" userId="a66b1bba-90f9-4053-8f94-5d6fcad9ccd8" providerId="ADAL" clId="{53B6209E-7614-7441-96E2-8A979E4CFF8B}" dt="2023-08-01T22:15:27.766" v="21"/>
        <pc:sldMkLst>
          <pc:docMk/>
          <pc:sldMk cId="3414888327" sldId="1671"/>
        </pc:sldMkLst>
      </pc:sldChg>
      <pc:sldChg chg="addSp delSp modSp add mod ord">
        <pc:chgData name="Devin Clementi" userId="a66b1bba-90f9-4053-8f94-5d6fcad9ccd8" providerId="ADAL" clId="{53B6209E-7614-7441-96E2-8A979E4CFF8B}" dt="2023-08-01T23:26:18.926" v="1165" actId="20578"/>
        <pc:sldMkLst>
          <pc:docMk/>
          <pc:sldMk cId="252021428" sldId="1673"/>
        </pc:sldMkLst>
      </pc:sldChg>
      <pc:sldChg chg="modSp del mod">
        <pc:chgData name="Devin Clementi" userId="a66b1bba-90f9-4053-8f94-5d6fcad9ccd8" providerId="ADAL" clId="{53B6209E-7614-7441-96E2-8A979E4CFF8B}" dt="2023-08-01T22:15:18.968" v="11" actId="2696"/>
        <pc:sldMkLst>
          <pc:docMk/>
          <pc:sldMk cId="1011847331" sldId="1673"/>
        </pc:sldMkLst>
      </pc:sldChg>
      <pc:sldChg chg="addSp delSp add del setBg delDesignElem">
        <pc:chgData name="Devin Clementi" userId="a66b1bba-90f9-4053-8f94-5d6fcad9ccd8" providerId="ADAL" clId="{53B6209E-7614-7441-96E2-8A979E4CFF8B}" dt="2023-08-01T22:15:27.766" v="21"/>
        <pc:sldMkLst>
          <pc:docMk/>
          <pc:sldMk cId="2401581231" sldId="1673"/>
        </pc:sldMkLst>
      </pc:sldChg>
      <pc:sldChg chg="addSp delSp add del setBg delDesignElem">
        <pc:chgData name="Devin Clementi" userId="a66b1bba-90f9-4053-8f94-5d6fcad9ccd8" providerId="ADAL" clId="{53B6209E-7614-7441-96E2-8A979E4CFF8B}" dt="2023-08-01T22:14:46.908" v="5"/>
        <pc:sldMkLst>
          <pc:docMk/>
          <pc:sldMk cId="106299296" sldId="1675"/>
        </pc:sldMkLst>
      </pc:sldChg>
      <pc:sldChg chg="addSp delSp add del setBg delDesignElem">
        <pc:chgData name="Devin Clementi" userId="a66b1bba-90f9-4053-8f94-5d6fcad9ccd8" providerId="ADAL" clId="{53B6209E-7614-7441-96E2-8A979E4CFF8B}" dt="2023-08-01T22:15:27.766" v="21"/>
        <pc:sldMkLst>
          <pc:docMk/>
          <pc:sldMk cId="383143908" sldId="1675"/>
        </pc:sldMkLst>
      </pc:sldChg>
      <pc:sldChg chg="add del">
        <pc:chgData name="Devin Clementi" userId="a66b1bba-90f9-4053-8f94-5d6fcad9ccd8" providerId="ADAL" clId="{53B6209E-7614-7441-96E2-8A979E4CFF8B}" dt="2023-08-01T22:14:50.772" v="7"/>
        <pc:sldMkLst>
          <pc:docMk/>
          <pc:sldMk cId="1927648305" sldId="1675"/>
        </pc:sldMkLst>
      </pc:sldChg>
      <pc:sldChg chg="add ord">
        <pc:chgData name="Devin Clementi" userId="a66b1bba-90f9-4053-8f94-5d6fcad9ccd8" providerId="ADAL" clId="{53B6209E-7614-7441-96E2-8A979E4CFF8B}" dt="2023-08-01T23:28:57.497" v="1197" actId="20578"/>
        <pc:sldMkLst>
          <pc:docMk/>
          <pc:sldMk cId="2251330888" sldId="1675"/>
        </pc:sldMkLst>
      </pc:sldChg>
      <pc:sldChg chg="add del">
        <pc:chgData name="Devin Clementi" userId="a66b1bba-90f9-4053-8f94-5d6fcad9ccd8" providerId="ADAL" clId="{53B6209E-7614-7441-96E2-8A979E4CFF8B}" dt="2023-08-01T22:15:18.968" v="11" actId="2696"/>
        <pc:sldMkLst>
          <pc:docMk/>
          <pc:sldMk cId="2676363673" sldId="1675"/>
        </pc:sldMkLst>
      </pc:sldChg>
      <pc:sldChg chg="add">
        <pc:chgData name="Devin Clementi" userId="a66b1bba-90f9-4053-8f94-5d6fcad9ccd8" providerId="ADAL" clId="{53B6209E-7614-7441-96E2-8A979E4CFF8B}" dt="2023-08-01T22:15:27.801" v="22"/>
        <pc:sldMkLst>
          <pc:docMk/>
          <pc:sldMk cId="1422509067" sldId="1676"/>
        </pc:sldMkLst>
      </pc:sldChg>
      <pc:sldChg chg="del">
        <pc:chgData name="Devin Clementi" userId="a66b1bba-90f9-4053-8f94-5d6fcad9ccd8" providerId="ADAL" clId="{53B6209E-7614-7441-96E2-8A979E4CFF8B}" dt="2023-08-01T22:15:18.968" v="11" actId="2696"/>
        <pc:sldMkLst>
          <pc:docMk/>
          <pc:sldMk cId="1530407032" sldId="1676"/>
        </pc:sldMkLst>
      </pc:sldChg>
      <pc:sldChg chg="add del">
        <pc:chgData name="Devin Clementi" userId="a66b1bba-90f9-4053-8f94-5d6fcad9ccd8" providerId="ADAL" clId="{53B6209E-7614-7441-96E2-8A979E4CFF8B}" dt="2023-08-01T22:15:27.766" v="21"/>
        <pc:sldMkLst>
          <pc:docMk/>
          <pc:sldMk cId="2574223730" sldId="1676"/>
        </pc:sldMkLst>
      </pc:sldChg>
      <pc:sldChg chg="del">
        <pc:chgData name="Devin Clementi" userId="a66b1bba-90f9-4053-8f94-5d6fcad9ccd8" providerId="ADAL" clId="{53B6209E-7614-7441-96E2-8A979E4CFF8B}" dt="2023-08-01T22:15:18.968" v="11" actId="2696"/>
        <pc:sldMkLst>
          <pc:docMk/>
          <pc:sldMk cId="2303922239" sldId="1677"/>
        </pc:sldMkLst>
      </pc:sldChg>
      <pc:sldChg chg="add del">
        <pc:chgData name="Devin Clementi" userId="a66b1bba-90f9-4053-8f94-5d6fcad9ccd8" providerId="ADAL" clId="{53B6209E-7614-7441-96E2-8A979E4CFF8B}" dt="2023-08-01T22:15:27.766" v="21"/>
        <pc:sldMkLst>
          <pc:docMk/>
          <pc:sldMk cId="3684746558" sldId="1677"/>
        </pc:sldMkLst>
      </pc:sldChg>
      <pc:sldChg chg="add">
        <pc:chgData name="Devin Clementi" userId="a66b1bba-90f9-4053-8f94-5d6fcad9ccd8" providerId="ADAL" clId="{53B6209E-7614-7441-96E2-8A979E4CFF8B}" dt="2023-08-01T22:15:27.801" v="22"/>
        <pc:sldMkLst>
          <pc:docMk/>
          <pc:sldMk cId="3942765044" sldId="1677"/>
        </pc:sldMkLst>
      </pc:sldChg>
      <pc:sldChg chg="add">
        <pc:chgData name="Devin Clementi" userId="a66b1bba-90f9-4053-8f94-5d6fcad9ccd8" providerId="ADAL" clId="{53B6209E-7614-7441-96E2-8A979E4CFF8B}" dt="2023-08-01T22:15:27.801" v="22"/>
        <pc:sldMkLst>
          <pc:docMk/>
          <pc:sldMk cId="1294669418" sldId="1678"/>
        </pc:sldMkLst>
      </pc:sldChg>
      <pc:sldChg chg="add del">
        <pc:chgData name="Devin Clementi" userId="a66b1bba-90f9-4053-8f94-5d6fcad9ccd8" providerId="ADAL" clId="{53B6209E-7614-7441-96E2-8A979E4CFF8B}" dt="2023-08-01T22:15:27.766" v="21"/>
        <pc:sldMkLst>
          <pc:docMk/>
          <pc:sldMk cId="1615131919" sldId="1678"/>
        </pc:sldMkLst>
      </pc:sldChg>
      <pc:sldChg chg="del">
        <pc:chgData name="Devin Clementi" userId="a66b1bba-90f9-4053-8f94-5d6fcad9ccd8" providerId="ADAL" clId="{53B6209E-7614-7441-96E2-8A979E4CFF8B}" dt="2023-08-01T22:15:18.968" v="11" actId="2696"/>
        <pc:sldMkLst>
          <pc:docMk/>
          <pc:sldMk cId="2003440640" sldId="1678"/>
        </pc:sldMkLst>
      </pc:sldChg>
      <pc:sldChg chg="add">
        <pc:chgData name="Devin Clementi" userId="a66b1bba-90f9-4053-8f94-5d6fcad9ccd8" providerId="ADAL" clId="{53B6209E-7614-7441-96E2-8A979E4CFF8B}" dt="2023-08-01T22:15:27.801" v="22"/>
        <pc:sldMkLst>
          <pc:docMk/>
          <pc:sldMk cId="1659071753" sldId="1679"/>
        </pc:sldMkLst>
      </pc:sldChg>
      <pc:sldChg chg="addSp delSp add del setBg delDesignElem">
        <pc:chgData name="Devin Clementi" userId="a66b1bba-90f9-4053-8f94-5d6fcad9ccd8" providerId="ADAL" clId="{53B6209E-7614-7441-96E2-8A979E4CFF8B}" dt="2023-08-01T22:15:27.766" v="21"/>
        <pc:sldMkLst>
          <pc:docMk/>
          <pc:sldMk cId="1727153421" sldId="1679"/>
        </pc:sldMkLst>
      </pc:sldChg>
      <pc:sldChg chg="del">
        <pc:chgData name="Devin Clementi" userId="a66b1bba-90f9-4053-8f94-5d6fcad9ccd8" providerId="ADAL" clId="{53B6209E-7614-7441-96E2-8A979E4CFF8B}" dt="2023-08-01T22:15:18.968" v="11" actId="2696"/>
        <pc:sldMkLst>
          <pc:docMk/>
          <pc:sldMk cId="3361399376" sldId="1679"/>
        </pc:sldMkLst>
      </pc:sldChg>
      <pc:sldChg chg="addSp delSp add del setBg delDesignElem">
        <pc:chgData name="Devin Clementi" userId="a66b1bba-90f9-4053-8f94-5d6fcad9ccd8" providerId="ADAL" clId="{53B6209E-7614-7441-96E2-8A979E4CFF8B}" dt="2023-08-01T22:15:27.766" v="21"/>
        <pc:sldMkLst>
          <pc:docMk/>
          <pc:sldMk cId="809755926" sldId="1680"/>
        </pc:sldMkLst>
      </pc:sldChg>
      <pc:sldChg chg="del">
        <pc:chgData name="Devin Clementi" userId="a66b1bba-90f9-4053-8f94-5d6fcad9ccd8" providerId="ADAL" clId="{53B6209E-7614-7441-96E2-8A979E4CFF8B}" dt="2023-08-01T22:15:18.968" v="11" actId="2696"/>
        <pc:sldMkLst>
          <pc:docMk/>
          <pc:sldMk cId="1634685516" sldId="1680"/>
        </pc:sldMkLst>
      </pc:sldChg>
      <pc:sldChg chg="add">
        <pc:chgData name="Devin Clementi" userId="a66b1bba-90f9-4053-8f94-5d6fcad9ccd8" providerId="ADAL" clId="{53B6209E-7614-7441-96E2-8A979E4CFF8B}" dt="2023-08-01T22:15:27.801" v="22"/>
        <pc:sldMkLst>
          <pc:docMk/>
          <pc:sldMk cId="4039057491" sldId="1680"/>
        </pc:sldMkLst>
      </pc:sldChg>
      <pc:sldChg chg="addSp modSp new mod setBg">
        <pc:chgData name="Devin Clementi" userId="a66b1bba-90f9-4053-8f94-5d6fcad9ccd8" providerId="ADAL" clId="{53B6209E-7614-7441-96E2-8A979E4CFF8B}" dt="2023-08-01T22:31:49.117" v="1043" actId="1076"/>
        <pc:sldMkLst>
          <pc:docMk/>
          <pc:sldMk cId="3019866453" sldId="1690"/>
        </pc:sldMkLst>
      </pc:sldChg>
      <pc:sldChg chg="modSp new del mod ord">
        <pc:chgData name="Devin Clementi" userId="a66b1bba-90f9-4053-8f94-5d6fcad9ccd8" providerId="ADAL" clId="{53B6209E-7614-7441-96E2-8A979E4CFF8B}" dt="2023-08-01T23:26:20.879" v="1166" actId="2696"/>
        <pc:sldMkLst>
          <pc:docMk/>
          <pc:sldMk cId="611006633" sldId="1691"/>
        </pc:sldMkLst>
      </pc:sldChg>
      <pc:sldChg chg="addSp delSp modSp new mod setBg">
        <pc:chgData name="Devin Clementi" userId="a66b1bba-90f9-4053-8f94-5d6fcad9ccd8" providerId="ADAL" clId="{53B6209E-7614-7441-96E2-8A979E4CFF8B}" dt="2023-08-01T23:37:32.760" v="1729" actId="790"/>
        <pc:sldMkLst>
          <pc:docMk/>
          <pc:sldMk cId="373552539" sldId="1692"/>
        </pc:sldMkLst>
      </pc:sldChg>
    </pc:docChg>
  </pc:docChgLst>
  <pc:docChgLst>
    <pc:chgData name="Devin Clementi" userId="a66b1bba-90f9-4053-8f94-5d6fcad9ccd8" providerId="ADAL" clId="{51CDE1F5-D801-924A-9128-5716754BDBED}"/>
    <pc:docChg chg="undo custSel addSld delSld modSld sldOrd">
      <pc:chgData name="Devin Clementi" userId="a66b1bba-90f9-4053-8f94-5d6fcad9ccd8" providerId="ADAL" clId="{51CDE1F5-D801-924A-9128-5716754BDBED}" dt="2021-09-20T02:24:15.132" v="7869" actId="20577"/>
      <pc:docMkLst>
        <pc:docMk/>
      </pc:docMkLst>
      <pc:sldChg chg="modSp mod">
        <pc:chgData name="Devin Clementi" userId="a66b1bba-90f9-4053-8f94-5d6fcad9ccd8" providerId="ADAL" clId="{51CDE1F5-D801-924A-9128-5716754BDBED}" dt="2021-08-18T03:05:30.784" v="411" actId="114"/>
        <pc:sldMkLst>
          <pc:docMk/>
          <pc:sldMk cId="0" sldId="1307"/>
        </pc:sldMkLst>
      </pc:sldChg>
      <pc:sldChg chg="modSp mod ord">
        <pc:chgData name="Devin Clementi" userId="a66b1bba-90f9-4053-8f94-5d6fcad9ccd8" providerId="ADAL" clId="{51CDE1F5-D801-924A-9128-5716754BDBED}" dt="2021-08-17T23:51:54.518" v="236" actId="20578"/>
        <pc:sldMkLst>
          <pc:docMk/>
          <pc:sldMk cId="4072009130" sldId="1382"/>
        </pc:sldMkLst>
      </pc:sldChg>
      <pc:sldChg chg="modSp">
        <pc:chgData name="Devin Clementi" userId="a66b1bba-90f9-4053-8f94-5d6fcad9ccd8" providerId="ADAL" clId="{51CDE1F5-D801-924A-9128-5716754BDBED}" dt="2021-09-20T02:24:15.132" v="7869" actId="20577"/>
        <pc:sldMkLst>
          <pc:docMk/>
          <pc:sldMk cId="3500724946" sldId="1389"/>
        </pc:sldMkLst>
      </pc:sldChg>
      <pc:sldChg chg="modSp mod">
        <pc:chgData name="Devin Clementi" userId="a66b1bba-90f9-4053-8f94-5d6fcad9ccd8" providerId="ADAL" clId="{51CDE1F5-D801-924A-9128-5716754BDBED}" dt="2021-08-30T03:44:28.650" v="5959" actId="20577"/>
        <pc:sldMkLst>
          <pc:docMk/>
          <pc:sldMk cId="3439605842" sldId="1398"/>
        </pc:sldMkLst>
      </pc:sldChg>
      <pc:sldChg chg="modSp mod">
        <pc:chgData name="Devin Clementi" userId="a66b1bba-90f9-4053-8f94-5d6fcad9ccd8" providerId="ADAL" clId="{51CDE1F5-D801-924A-9128-5716754BDBED}" dt="2021-08-17T23:56:27.074" v="349" actId="948"/>
        <pc:sldMkLst>
          <pc:docMk/>
          <pc:sldMk cId="3618805730" sldId="1399"/>
        </pc:sldMkLst>
      </pc:sldChg>
      <pc:sldChg chg="modSp mod">
        <pc:chgData name="Devin Clementi" userId="a66b1bba-90f9-4053-8f94-5d6fcad9ccd8" providerId="ADAL" clId="{51CDE1F5-D801-924A-9128-5716754BDBED}" dt="2021-09-13T03:54:50.407" v="7114" actId="403"/>
        <pc:sldMkLst>
          <pc:docMk/>
          <pc:sldMk cId="495060157" sldId="1400"/>
        </pc:sldMkLst>
      </pc:sldChg>
      <pc:sldChg chg="modSp mod">
        <pc:chgData name="Devin Clementi" userId="a66b1bba-90f9-4053-8f94-5d6fcad9ccd8" providerId="ADAL" clId="{51CDE1F5-D801-924A-9128-5716754BDBED}" dt="2021-09-13T03:55:14.113" v="7136" actId="2711"/>
        <pc:sldMkLst>
          <pc:docMk/>
          <pc:sldMk cId="1293742056" sldId="1405"/>
        </pc:sldMkLst>
      </pc:sldChg>
      <pc:sldChg chg="modSp mod">
        <pc:chgData name="Devin Clementi" userId="a66b1bba-90f9-4053-8f94-5d6fcad9ccd8" providerId="ADAL" clId="{51CDE1F5-D801-924A-9128-5716754BDBED}" dt="2021-08-29T23:54:27.798" v="3683" actId="20577"/>
        <pc:sldMkLst>
          <pc:docMk/>
          <pc:sldMk cId="1300912577" sldId="1516"/>
        </pc:sldMkLst>
      </pc:sldChg>
      <pc:sldChg chg="del">
        <pc:chgData name="Devin Clementi" userId="a66b1bba-90f9-4053-8f94-5d6fcad9ccd8" providerId="ADAL" clId="{51CDE1F5-D801-924A-9128-5716754BDBED}" dt="2021-08-30T00:12:20.011" v="4927" actId="2696"/>
        <pc:sldMkLst>
          <pc:docMk/>
          <pc:sldMk cId="3670358562" sldId="1517"/>
        </pc:sldMkLst>
      </pc:sldChg>
      <pc:sldChg chg="modSp del mod">
        <pc:chgData name="Devin Clementi" userId="a66b1bba-90f9-4053-8f94-5d6fcad9ccd8" providerId="ADAL" clId="{51CDE1F5-D801-924A-9128-5716754BDBED}" dt="2021-09-13T03:19:52.344" v="6009" actId="2696"/>
        <pc:sldMkLst>
          <pc:docMk/>
          <pc:sldMk cId="2368993792" sldId="1519"/>
        </pc:sldMkLst>
      </pc:sldChg>
      <pc:sldChg chg="modSp mod">
        <pc:chgData name="Devin Clementi" userId="a66b1bba-90f9-4053-8f94-5d6fcad9ccd8" providerId="ADAL" clId="{51CDE1F5-D801-924A-9128-5716754BDBED}" dt="2021-08-17T23:45:04.613" v="98" actId="1038"/>
        <pc:sldMkLst>
          <pc:docMk/>
          <pc:sldMk cId="63547228" sldId="1520"/>
        </pc:sldMkLst>
      </pc:sldChg>
      <pc:sldChg chg="modSp mod">
        <pc:chgData name="Devin Clementi" userId="a66b1bba-90f9-4053-8f94-5d6fcad9ccd8" providerId="ADAL" clId="{51CDE1F5-D801-924A-9128-5716754BDBED}" dt="2021-09-13T03:53:18.556" v="7107" actId="12"/>
        <pc:sldMkLst>
          <pc:docMk/>
          <pc:sldMk cId="4063098414" sldId="1521"/>
        </pc:sldMkLst>
      </pc:sldChg>
      <pc:sldChg chg="modSp mod">
        <pc:chgData name="Devin Clementi" userId="a66b1bba-90f9-4053-8f94-5d6fcad9ccd8" providerId="ADAL" clId="{51CDE1F5-D801-924A-9128-5716754BDBED}" dt="2021-09-13T03:53:04.078" v="7105" actId="12"/>
        <pc:sldMkLst>
          <pc:docMk/>
          <pc:sldMk cId="330408939" sldId="1522"/>
        </pc:sldMkLst>
      </pc:sldChg>
      <pc:sldChg chg="modSp mod ord">
        <pc:chgData name="Devin Clementi" userId="a66b1bba-90f9-4053-8f94-5d6fcad9ccd8" providerId="ADAL" clId="{51CDE1F5-D801-924A-9128-5716754BDBED}" dt="2021-09-13T03:52:35.523" v="7102" actId="20578"/>
        <pc:sldMkLst>
          <pc:docMk/>
          <pc:sldMk cId="3336300433" sldId="1523"/>
        </pc:sldMkLst>
      </pc:sldChg>
      <pc:sldChg chg="addSp modSp mod">
        <pc:chgData name="Devin Clementi" userId="a66b1bba-90f9-4053-8f94-5d6fcad9ccd8" providerId="ADAL" clId="{51CDE1F5-D801-924A-9128-5716754BDBED}" dt="2021-09-13T03:50:31.303" v="6954" actId="1076"/>
        <pc:sldMkLst>
          <pc:docMk/>
          <pc:sldMk cId="2957140375" sldId="1524"/>
        </pc:sldMkLst>
      </pc:sldChg>
      <pc:sldChg chg="ord">
        <pc:chgData name="Devin Clementi" userId="a66b1bba-90f9-4053-8f94-5d6fcad9ccd8" providerId="ADAL" clId="{51CDE1F5-D801-924A-9128-5716754BDBED}" dt="2021-08-17T23:53:32.891" v="262" actId="20578"/>
        <pc:sldMkLst>
          <pc:docMk/>
          <pc:sldMk cId="1591265415" sldId="1525"/>
        </pc:sldMkLst>
      </pc:sldChg>
      <pc:sldChg chg="del">
        <pc:chgData name="Devin Clementi" userId="a66b1bba-90f9-4053-8f94-5d6fcad9ccd8" providerId="ADAL" clId="{51CDE1F5-D801-924A-9128-5716754BDBED}" dt="2021-08-17T23:57:17.888" v="350" actId="2696"/>
        <pc:sldMkLst>
          <pc:docMk/>
          <pc:sldMk cId="1772595571" sldId="1526"/>
        </pc:sldMkLst>
      </pc:sldChg>
      <pc:sldChg chg="modSp mod">
        <pc:chgData name="Devin Clementi" userId="a66b1bba-90f9-4053-8f94-5d6fcad9ccd8" providerId="ADAL" clId="{51CDE1F5-D801-924A-9128-5716754BDBED}" dt="2021-09-13T05:00:45.527" v="7863" actId="27636"/>
        <pc:sldMkLst>
          <pc:docMk/>
          <pc:sldMk cId="237194589" sldId="1527"/>
        </pc:sldMkLst>
      </pc:sldChg>
      <pc:sldChg chg="modSp mod">
        <pc:chgData name="Devin Clementi" userId="a66b1bba-90f9-4053-8f94-5d6fcad9ccd8" providerId="ADAL" clId="{51CDE1F5-D801-924A-9128-5716754BDBED}" dt="2021-09-08T04:25:52.581" v="6008" actId="20577"/>
        <pc:sldMkLst>
          <pc:docMk/>
          <pc:sldMk cId="355886760" sldId="1528"/>
        </pc:sldMkLst>
      </pc:sldChg>
      <pc:sldChg chg="addSp delSp modSp mod">
        <pc:chgData name="Devin Clementi" userId="a66b1bba-90f9-4053-8f94-5d6fcad9ccd8" providerId="ADAL" clId="{51CDE1F5-D801-924A-9128-5716754BDBED}" dt="2021-09-13T04:59:17.401" v="7837" actId="1076"/>
        <pc:sldMkLst>
          <pc:docMk/>
          <pc:sldMk cId="4107063469" sldId="1529"/>
        </pc:sldMkLst>
      </pc:sldChg>
      <pc:sldChg chg="del">
        <pc:chgData name="Devin Clementi" userId="a66b1bba-90f9-4053-8f94-5d6fcad9ccd8" providerId="ADAL" clId="{51CDE1F5-D801-924A-9128-5716754BDBED}" dt="2021-08-17T23:59:17.919" v="351" actId="2696"/>
        <pc:sldMkLst>
          <pc:docMk/>
          <pc:sldMk cId="2360899874" sldId="1530"/>
        </pc:sldMkLst>
      </pc:sldChg>
      <pc:sldChg chg="addSp delSp modSp mod">
        <pc:chgData name="Devin Clementi" userId="a66b1bba-90f9-4053-8f94-5d6fcad9ccd8" providerId="ADAL" clId="{51CDE1F5-D801-924A-9128-5716754BDBED}" dt="2021-09-13T05:00:06.318" v="7848" actId="20577"/>
        <pc:sldMkLst>
          <pc:docMk/>
          <pc:sldMk cId="2065513963" sldId="1534"/>
        </pc:sldMkLst>
      </pc:sldChg>
      <pc:sldChg chg="addSp delSp modSp mod">
        <pc:chgData name="Devin Clementi" userId="a66b1bba-90f9-4053-8f94-5d6fcad9ccd8" providerId="ADAL" clId="{51CDE1F5-D801-924A-9128-5716754BDBED}" dt="2021-09-13T05:00:11.937" v="7859" actId="20577"/>
        <pc:sldMkLst>
          <pc:docMk/>
          <pc:sldMk cId="2174119062" sldId="1538"/>
        </pc:sldMkLst>
      </pc:sldChg>
      <pc:sldChg chg="modSp mod">
        <pc:chgData name="Devin Clementi" userId="a66b1bba-90f9-4053-8f94-5d6fcad9ccd8" providerId="ADAL" clId="{51CDE1F5-D801-924A-9128-5716754BDBED}" dt="2021-09-13T04:19:58.077" v="7522" actId="20577"/>
        <pc:sldMkLst>
          <pc:docMk/>
          <pc:sldMk cId="3817215002" sldId="1542"/>
        </pc:sldMkLst>
      </pc:sldChg>
      <pc:sldChg chg="addSp delSp modSp mod">
        <pc:chgData name="Devin Clementi" userId="a66b1bba-90f9-4053-8f94-5d6fcad9ccd8" providerId="ADAL" clId="{51CDE1F5-D801-924A-9128-5716754BDBED}" dt="2021-09-13T03:20:32.234" v="6012" actId="948"/>
        <pc:sldMkLst>
          <pc:docMk/>
          <pc:sldMk cId="3469804868" sldId="1544"/>
        </pc:sldMkLst>
      </pc:sldChg>
      <pc:sldChg chg="addSp delSp modSp new mod">
        <pc:chgData name="Devin Clementi" userId="a66b1bba-90f9-4053-8f94-5d6fcad9ccd8" providerId="ADAL" clId="{51CDE1F5-D801-924A-9128-5716754BDBED}" dt="2021-08-29T23:55:17.553" v="3685" actId="1076"/>
        <pc:sldMkLst>
          <pc:docMk/>
          <pc:sldMk cId="445150265" sldId="1545"/>
        </pc:sldMkLst>
      </pc:sldChg>
      <pc:sldChg chg="add del">
        <pc:chgData name="Devin Clementi" userId="a66b1bba-90f9-4053-8f94-5d6fcad9ccd8" providerId="ADAL" clId="{51CDE1F5-D801-924A-9128-5716754BDBED}" dt="2021-08-29T22:53:37.416" v="2824" actId="2696"/>
        <pc:sldMkLst>
          <pc:docMk/>
          <pc:sldMk cId="2563475183" sldId="1546"/>
        </pc:sldMkLst>
      </pc:sldChg>
      <pc:sldChg chg="addSp modSp add mod">
        <pc:chgData name="Devin Clementi" userId="a66b1bba-90f9-4053-8f94-5d6fcad9ccd8" providerId="ADAL" clId="{51CDE1F5-D801-924A-9128-5716754BDBED}" dt="2021-09-13T04:56:00.234" v="7810" actId="14100"/>
        <pc:sldMkLst>
          <pc:docMk/>
          <pc:sldMk cId="3757005948" sldId="1546"/>
        </pc:sldMkLst>
      </pc:sldChg>
      <pc:sldChg chg="add del">
        <pc:chgData name="Devin Clementi" userId="a66b1bba-90f9-4053-8f94-5d6fcad9ccd8" providerId="ADAL" clId="{51CDE1F5-D801-924A-9128-5716754BDBED}" dt="2021-09-13T04:16:40.188" v="7445" actId="2696"/>
        <pc:sldMkLst>
          <pc:docMk/>
          <pc:sldMk cId="1702120633" sldId="1547"/>
        </pc:sldMkLst>
      </pc:sldChg>
    </pc:docChg>
  </pc:docChgLst>
  <pc:docChgLst>
    <pc:chgData name="Devin Clementi" userId="a66b1bba-90f9-4053-8f94-5d6fcad9ccd8" providerId="ADAL" clId="{48A7B355-ECD4-3640-A290-4A1D217E37CE}"/>
    <pc:docChg chg="undo custSel addSld delSld modSld sldOrd">
      <pc:chgData name="Devin Clementi" userId="a66b1bba-90f9-4053-8f94-5d6fcad9ccd8" providerId="ADAL" clId="{48A7B355-ECD4-3640-A290-4A1D217E37CE}" dt="2021-02-22T00:32:01.686" v="9889" actId="113"/>
      <pc:docMkLst>
        <pc:docMk/>
      </pc:docMkLst>
      <pc:sldChg chg="modSp mod">
        <pc:chgData name="Devin Clementi" userId="a66b1bba-90f9-4053-8f94-5d6fcad9ccd8" providerId="ADAL" clId="{48A7B355-ECD4-3640-A290-4A1D217E37CE}" dt="2021-02-15T23:25:26.123" v="7" actId="20577"/>
        <pc:sldMkLst>
          <pc:docMk/>
          <pc:sldMk cId="0" sldId="1307"/>
        </pc:sldMkLst>
      </pc:sldChg>
      <pc:sldChg chg="modSp mod ord">
        <pc:chgData name="Devin Clementi" userId="a66b1bba-90f9-4053-8f94-5d6fcad9ccd8" providerId="ADAL" clId="{48A7B355-ECD4-3640-A290-4A1D217E37CE}" dt="2021-02-18T19:59:54.221" v="6290" actId="20578"/>
        <pc:sldMkLst>
          <pc:docMk/>
          <pc:sldMk cId="0" sldId="1309"/>
        </pc:sldMkLst>
      </pc:sldChg>
      <pc:sldChg chg="modSp mod">
        <pc:chgData name="Devin Clementi" userId="a66b1bba-90f9-4053-8f94-5d6fcad9ccd8" providerId="ADAL" clId="{48A7B355-ECD4-3640-A290-4A1D217E37CE}" dt="2021-02-18T21:28:00.751" v="8510" actId="20577"/>
        <pc:sldMkLst>
          <pc:docMk/>
          <pc:sldMk cId="0" sldId="1318"/>
        </pc:sldMkLst>
      </pc:sldChg>
      <pc:sldChg chg="ord">
        <pc:chgData name="Devin Clementi" userId="a66b1bba-90f9-4053-8f94-5d6fcad9ccd8" providerId="ADAL" clId="{48A7B355-ECD4-3640-A290-4A1D217E37CE}" dt="2021-02-18T21:58:40.983" v="8829" actId="20578"/>
        <pc:sldMkLst>
          <pc:docMk/>
          <pc:sldMk cId="2061271823" sldId="1374"/>
        </pc:sldMkLst>
      </pc:sldChg>
      <pc:sldChg chg="modSp mod">
        <pc:chgData name="Devin Clementi" userId="a66b1bba-90f9-4053-8f94-5d6fcad9ccd8" providerId="ADAL" clId="{48A7B355-ECD4-3640-A290-4A1D217E37CE}" dt="2021-02-18T19:07:27.694" v="3417" actId="20577"/>
        <pc:sldMkLst>
          <pc:docMk/>
          <pc:sldMk cId="1294055374" sldId="1376"/>
        </pc:sldMkLst>
      </pc:sldChg>
      <pc:sldChg chg="modSp mod">
        <pc:chgData name="Devin Clementi" userId="a66b1bba-90f9-4053-8f94-5d6fcad9ccd8" providerId="ADAL" clId="{48A7B355-ECD4-3640-A290-4A1D217E37CE}" dt="2021-02-22T00:31:47.809" v="9888" actId="20577"/>
        <pc:sldMkLst>
          <pc:docMk/>
          <pc:sldMk cId="468242968" sldId="1382"/>
        </pc:sldMkLst>
      </pc:sldChg>
      <pc:sldChg chg="modSp mod">
        <pc:chgData name="Devin Clementi" userId="a66b1bba-90f9-4053-8f94-5d6fcad9ccd8" providerId="ADAL" clId="{48A7B355-ECD4-3640-A290-4A1D217E37CE}" dt="2021-02-22T00:31:27.448" v="9884" actId="20577"/>
        <pc:sldMkLst>
          <pc:docMk/>
          <pc:sldMk cId="710614067" sldId="1383"/>
        </pc:sldMkLst>
      </pc:sldChg>
      <pc:sldChg chg="modSp mod">
        <pc:chgData name="Devin Clementi" userId="a66b1bba-90f9-4053-8f94-5d6fcad9ccd8" providerId="ADAL" clId="{48A7B355-ECD4-3640-A290-4A1D217E37CE}" dt="2021-02-15T23:41:47.692" v="302" actId="403"/>
        <pc:sldMkLst>
          <pc:docMk/>
          <pc:sldMk cId="1508621362" sldId="1384"/>
        </pc:sldMkLst>
      </pc:sldChg>
      <pc:sldChg chg="addSp delSp modSp mod ord">
        <pc:chgData name="Devin Clementi" userId="a66b1bba-90f9-4053-8f94-5d6fcad9ccd8" providerId="ADAL" clId="{48A7B355-ECD4-3640-A290-4A1D217E37CE}" dt="2021-02-22T00:20:49.108" v="9476" actId="478"/>
        <pc:sldMkLst>
          <pc:docMk/>
          <pc:sldMk cId="1764851435" sldId="1385"/>
        </pc:sldMkLst>
      </pc:sldChg>
      <pc:sldChg chg="modSp mod">
        <pc:chgData name="Devin Clementi" userId="a66b1bba-90f9-4053-8f94-5d6fcad9ccd8" providerId="ADAL" clId="{48A7B355-ECD4-3640-A290-4A1D217E37CE}" dt="2021-02-22T00:28:53.829" v="9849" actId="21"/>
        <pc:sldMkLst>
          <pc:docMk/>
          <pc:sldMk cId="821782860" sldId="1387"/>
        </pc:sldMkLst>
      </pc:sldChg>
      <pc:sldChg chg="modSp add mod">
        <pc:chgData name="Devin Clementi" userId="a66b1bba-90f9-4053-8f94-5d6fcad9ccd8" providerId="ADAL" clId="{48A7B355-ECD4-3640-A290-4A1D217E37CE}" dt="2021-02-18T20:01:18.098" v="6572" actId="20577"/>
        <pc:sldMkLst>
          <pc:docMk/>
          <pc:sldMk cId="3500724946" sldId="1389"/>
        </pc:sldMkLst>
      </pc:sldChg>
      <pc:sldChg chg="addSp modSp mod ord">
        <pc:chgData name="Devin Clementi" userId="a66b1bba-90f9-4053-8f94-5d6fcad9ccd8" providerId="ADAL" clId="{48A7B355-ECD4-3640-A290-4A1D217E37CE}" dt="2021-02-22T00:21:58.589" v="9535" actId="1076"/>
        <pc:sldMkLst>
          <pc:docMk/>
          <pc:sldMk cId="3007044532" sldId="1392"/>
        </pc:sldMkLst>
      </pc:sldChg>
      <pc:sldChg chg="del">
        <pc:chgData name="Devin Clementi" userId="a66b1bba-90f9-4053-8f94-5d6fcad9ccd8" providerId="ADAL" clId="{48A7B355-ECD4-3640-A290-4A1D217E37CE}" dt="2021-02-22T00:20:13.765" v="9475" actId="2696"/>
        <pc:sldMkLst>
          <pc:docMk/>
          <pc:sldMk cId="3088556132" sldId="1393"/>
        </pc:sldMkLst>
      </pc:sldChg>
      <pc:sldChg chg="ord">
        <pc:chgData name="Devin Clementi" userId="a66b1bba-90f9-4053-8f94-5d6fcad9ccd8" providerId="ADAL" clId="{48A7B355-ECD4-3640-A290-4A1D217E37CE}" dt="2021-02-18T21:58:00.897" v="8826" actId="20578"/>
        <pc:sldMkLst>
          <pc:docMk/>
          <pc:sldMk cId="1717266345" sldId="1395"/>
        </pc:sldMkLst>
      </pc:sldChg>
      <pc:sldChg chg="ord">
        <pc:chgData name="Devin Clementi" userId="a66b1bba-90f9-4053-8f94-5d6fcad9ccd8" providerId="ADAL" clId="{48A7B355-ECD4-3640-A290-4A1D217E37CE}" dt="2021-02-18T21:58:00.897" v="8826" actId="20578"/>
        <pc:sldMkLst>
          <pc:docMk/>
          <pc:sldMk cId="510275648" sldId="1396"/>
        </pc:sldMkLst>
      </pc:sldChg>
      <pc:sldChg chg="modSp add mod">
        <pc:chgData name="Devin Clementi" userId="a66b1bba-90f9-4053-8f94-5d6fcad9ccd8" providerId="ADAL" clId="{48A7B355-ECD4-3640-A290-4A1D217E37CE}" dt="2021-02-18T21:29:36.119" v="8518" actId="113"/>
        <pc:sldMkLst>
          <pc:docMk/>
          <pc:sldMk cId="4073795355" sldId="1397"/>
        </pc:sldMkLst>
      </pc:sldChg>
      <pc:sldChg chg="modSp add mod">
        <pc:chgData name="Devin Clementi" userId="a66b1bba-90f9-4053-8f94-5d6fcad9ccd8" providerId="ADAL" clId="{48A7B355-ECD4-3640-A290-4A1D217E37CE}" dt="2021-02-22T00:32:01.686" v="9889" actId="113"/>
        <pc:sldMkLst>
          <pc:docMk/>
          <pc:sldMk cId="1159257847" sldId="1398"/>
        </pc:sldMkLst>
      </pc:sldChg>
      <pc:sldChg chg="add">
        <pc:chgData name="Devin Clementi" userId="a66b1bba-90f9-4053-8f94-5d6fcad9ccd8" providerId="ADAL" clId="{48A7B355-ECD4-3640-A290-4A1D217E37CE}" dt="2021-02-18T19:51:21.682" v="6135"/>
        <pc:sldMkLst>
          <pc:docMk/>
          <pc:sldMk cId="1650312394" sldId="1399"/>
        </pc:sldMkLst>
      </pc:sldChg>
      <pc:sldChg chg="addSp modSp new del mod">
        <pc:chgData name="Devin Clementi" userId="a66b1bba-90f9-4053-8f94-5d6fcad9ccd8" providerId="ADAL" clId="{48A7B355-ECD4-3640-A290-4A1D217E37CE}" dt="2021-02-18T19:51:14.204" v="6134" actId="2696"/>
        <pc:sldMkLst>
          <pc:docMk/>
          <pc:sldMk cId="2343311243" sldId="1399"/>
        </pc:sldMkLst>
      </pc:sldChg>
      <pc:sldChg chg="addSp modSp new del mod modClrScheme chgLayout">
        <pc:chgData name="Devin Clementi" userId="a66b1bba-90f9-4053-8f94-5d6fcad9ccd8" providerId="ADAL" clId="{48A7B355-ECD4-3640-A290-4A1D217E37CE}" dt="2021-02-18T19:51:14.204" v="6134" actId="2696"/>
        <pc:sldMkLst>
          <pc:docMk/>
          <pc:sldMk cId="772300996" sldId="1400"/>
        </pc:sldMkLst>
      </pc:sldChg>
      <pc:sldChg chg="add">
        <pc:chgData name="Devin Clementi" userId="a66b1bba-90f9-4053-8f94-5d6fcad9ccd8" providerId="ADAL" clId="{48A7B355-ECD4-3640-A290-4A1D217E37CE}" dt="2021-02-18T19:51:21.682" v="6135"/>
        <pc:sldMkLst>
          <pc:docMk/>
          <pc:sldMk cId="3296828710" sldId="1400"/>
        </pc:sldMkLst>
      </pc:sldChg>
      <pc:sldChg chg="modSp add mod">
        <pc:chgData name="Devin Clementi" userId="a66b1bba-90f9-4053-8f94-5d6fcad9ccd8" providerId="ADAL" clId="{48A7B355-ECD4-3640-A290-4A1D217E37CE}" dt="2021-02-18T19:52:02.472" v="6155" actId="27636"/>
        <pc:sldMkLst>
          <pc:docMk/>
          <pc:sldMk cId="323175932" sldId="1401"/>
        </pc:sldMkLst>
      </pc:sldChg>
      <pc:sldChg chg="addSp delSp modSp new del mod modClrScheme chgLayout">
        <pc:chgData name="Devin Clementi" userId="a66b1bba-90f9-4053-8f94-5d6fcad9ccd8" providerId="ADAL" clId="{48A7B355-ECD4-3640-A290-4A1D217E37CE}" dt="2021-02-18T19:51:14.204" v="6134" actId="2696"/>
        <pc:sldMkLst>
          <pc:docMk/>
          <pc:sldMk cId="927624653" sldId="1401"/>
        </pc:sldMkLst>
      </pc:sldChg>
      <pc:sldChg chg="new del">
        <pc:chgData name="Devin Clementi" userId="a66b1bba-90f9-4053-8f94-5d6fcad9ccd8" providerId="ADAL" clId="{48A7B355-ECD4-3640-A290-4A1D217E37CE}" dt="2021-02-18T19:59:32.602" v="6250" actId="2696"/>
        <pc:sldMkLst>
          <pc:docMk/>
          <pc:sldMk cId="2593658348" sldId="1402"/>
        </pc:sldMkLst>
      </pc:sldChg>
      <pc:sldChg chg="modSp add mod">
        <pc:chgData name="Devin Clementi" userId="a66b1bba-90f9-4053-8f94-5d6fcad9ccd8" providerId="ADAL" clId="{48A7B355-ECD4-3640-A290-4A1D217E37CE}" dt="2021-02-18T22:01:17.861" v="8988" actId="20577"/>
        <pc:sldMkLst>
          <pc:docMk/>
          <pc:sldMk cId="4146885336" sldId="1403"/>
        </pc:sldMkLst>
      </pc:sldChg>
      <pc:sldChg chg="add del">
        <pc:chgData name="Devin Clementi" userId="a66b1bba-90f9-4053-8f94-5d6fcad9ccd8" providerId="ADAL" clId="{48A7B355-ECD4-3640-A290-4A1D217E37CE}" dt="2021-02-18T21:32:59.276" v="8522" actId="2696"/>
        <pc:sldMkLst>
          <pc:docMk/>
          <pc:sldMk cId="3156488056" sldId="1404"/>
        </pc:sldMkLst>
      </pc:sldChg>
      <pc:sldChg chg="addSp modSp add mod">
        <pc:chgData name="Devin Clementi" userId="a66b1bba-90f9-4053-8f94-5d6fcad9ccd8" providerId="ADAL" clId="{48A7B355-ECD4-3640-A290-4A1D217E37CE}" dt="2021-02-18T22:09:24.606" v="9346" actId="20577"/>
        <pc:sldMkLst>
          <pc:docMk/>
          <pc:sldMk cId="4150721258" sldId="1404"/>
        </pc:sldMkLst>
      </pc:sldChg>
      <pc:sldChg chg="addSp delSp modSp new mod modClrScheme chgLayout">
        <pc:chgData name="Devin Clementi" userId="a66b1bba-90f9-4053-8f94-5d6fcad9ccd8" providerId="ADAL" clId="{48A7B355-ECD4-3640-A290-4A1D217E37CE}" dt="2021-02-18T21:55:41.423" v="8825" actId="1076"/>
        <pc:sldMkLst>
          <pc:docMk/>
          <pc:sldMk cId="104129330" sldId="1405"/>
        </pc:sldMkLst>
      </pc:sldChg>
      <pc:sldChg chg="add del">
        <pc:chgData name="Devin Clementi" userId="a66b1bba-90f9-4053-8f94-5d6fcad9ccd8" providerId="ADAL" clId="{48A7B355-ECD4-3640-A290-4A1D217E37CE}" dt="2021-02-18T21:32:42.616" v="8521"/>
        <pc:sldMkLst>
          <pc:docMk/>
          <pc:sldMk cId="3457971431" sldId="1405"/>
        </pc:sldMkLst>
      </pc:sldChg>
      <pc:sldChg chg="modSp add mod">
        <pc:chgData name="Devin Clementi" userId="a66b1bba-90f9-4053-8f94-5d6fcad9ccd8" providerId="ADAL" clId="{48A7B355-ECD4-3640-A290-4A1D217E37CE}" dt="2021-02-22T00:29:48.398" v="9861" actId="20577"/>
        <pc:sldMkLst>
          <pc:docMk/>
          <pc:sldMk cId="93945594" sldId="1406"/>
        </pc:sldMkLst>
      </pc:sldChg>
      <pc:sldChg chg="add">
        <pc:chgData name="Devin Clementi" userId="a66b1bba-90f9-4053-8f94-5d6fcad9ccd8" providerId="ADAL" clId="{48A7B355-ECD4-3640-A290-4A1D217E37CE}" dt="2021-02-22T00:19:53.410" v="9474"/>
        <pc:sldMkLst>
          <pc:docMk/>
          <pc:sldMk cId="2508996663" sldId="1409"/>
        </pc:sldMkLst>
      </pc:sldChg>
    </pc:docChg>
  </pc:docChgLst>
  <pc:docChgLst>
    <pc:chgData name="Devin Clementi" userId="a66b1bba-90f9-4053-8f94-5d6fcad9ccd8" providerId="ADAL" clId="{5854C250-5B0A-EB41-A10E-73F50A8AD77E}"/>
    <pc:docChg chg="undo custSel addSld delSld modSld">
      <pc:chgData name="Devin Clementi" userId="a66b1bba-90f9-4053-8f94-5d6fcad9ccd8" providerId="ADAL" clId="{5854C250-5B0A-EB41-A10E-73F50A8AD77E}" dt="2022-07-07T00:51:22.672" v="2541" actId="20577"/>
      <pc:docMkLst>
        <pc:docMk/>
      </pc:docMkLst>
      <pc:sldChg chg="modSp mod">
        <pc:chgData name="Devin Clementi" userId="a66b1bba-90f9-4053-8f94-5d6fcad9ccd8" providerId="ADAL" clId="{5854C250-5B0A-EB41-A10E-73F50A8AD77E}" dt="2022-07-04T22:48:34.709" v="109" actId="5793"/>
        <pc:sldMkLst>
          <pc:docMk/>
          <pc:sldMk cId="0" sldId="1309"/>
        </pc:sldMkLst>
      </pc:sldChg>
      <pc:sldChg chg="modSp">
        <pc:chgData name="Devin Clementi" userId="a66b1bba-90f9-4053-8f94-5d6fcad9ccd8" providerId="ADAL" clId="{5854C250-5B0A-EB41-A10E-73F50A8AD77E}" dt="2022-07-07T00:50:07.563" v="2538"/>
        <pc:sldMkLst>
          <pc:docMk/>
          <pc:sldMk cId="3500724946" sldId="1389"/>
        </pc:sldMkLst>
      </pc:sldChg>
      <pc:sldChg chg="addSp delSp modSp mod">
        <pc:chgData name="Devin Clementi" userId="a66b1bba-90f9-4053-8f94-5d6fcad9ccd8" providerId="ADAL" clId="{5854C250-5B0A-EB41-A10E-73F50A8AD77E}" dt="2022-07-05T00:36:53.327" v="2276" actId="1076"/>
        <pc:sldMkLst>
          <pc:docMk/>
          <pc:sldMk cId="1717266345" sldId="1395"/>
        </pc:sldMkLst>
      </pc:sldChg>
      <pc:sldChg chg="del">
        <pc:chgData name="Devin Clementi" userId="a66b1bba-90f9-4053-8f94-5d6fcad9ccd8" providerId="ADAL" clId="{5854C250-5B0A-EB41-A10E-73F50A8AD77E}" dt="2022-07-04T23:32:40.011" v="1356" actId="2696"/>
        <pc:sldMkLst>
          <pc:docMk/>
          <pc:sldMk cId="3439605842" sldId="1398"/>
        </pc:sldMkLst>
      </pc:sldChg>
      <pc:sldChg chg="addSp delSp modSp mod">
        <pc:chgData name="Devin Clementi" userId="a66b1bba-90f9-4053-8f94-5d6fcad9ccd8" providerId="ADAL" clId="{5854C250-5B0A-EB41-A10E-73F50A8AD77E}" dt="2022-07-05T00:00:15.435" v="1618" actId="1076"/>
        <pc:sldMkLst>
          <pc:docMk/>
          <pc:sldMk cId="3618805730" sldId="1399"/>
        </pc:sldMkLst>
      </pc:sldChg>
      <pc:sldChg chg="addSp delSp modSp mod">
        <pc:chgData name="Devin Clementi" userId="a66b1bba-90f9-4053-8f94-5d6fcad9ccd8" providerId="ADAL" clId="{5854C250-5B0A-EB41-A10E-73F50A8AD77E}" dt="2022-07-05T00:01:45.726" v="1823" actId="1035"/>
        <pc:sldMkLst>
          <pc:docMk/>
          <pc:sldMk cId="495060157" sldId="1400"/>
        </pc:sldMkLst>
      </pc:sldChg>
      <pc:sldChg chg="addSp delSp modSp mod">
        <pc:chgData name="Devin Clementi" userId="a66b1bba-90f9-4053-8f94-5d6fcad9ccd8" providerId="ADAL" clId="{5854C250-5B0A-EB41-A10E-73F50A8AD77E}" dt="2022-07-05T00:17:15.832" v="1885" actId="20577"/>
        <pc:sldMkLst>
          <pc:docMk/>
          <pc:sldMk cId="3795177047" sldId="1401"/>
        </pc:sldMkLst>
      </pc:sldChg>
      <pc:sldChg chg="modSp mod">
        <pc:chgData name="Devin Clementi" userId="a66b1bba-90f9-4053-8f94-5d6fcad9ccd8" providerId="ADAL" clId="{5854C250-5B0A-EB41-A10E-73F50A8AD77E}" dt="2022-07-05T00:18:01.591" v="1981" actId="1076"/>
        <pc:sldMkLst>
          <pc:docMk/>
          <pc:sldMk cId="1293742056" sldId="1405"/>
        </pc:sldMkLst>
      </pc:sldChg>
      <pc:sldChg chg="del">
        <pc:chgData name="Devin Clementi" userId="a66b1bba-90f9-4053-8f94-5d6fcad9ccd8" providerId="ADAL" clId="{5854C250-5B0A-EB41-A10E-73F50A8AD77E}" dt="2022-07-04T22:50:35.238" v="117" actId="2696"/>
        <pc:sldMkLst>
          <pc:docMk/>
          <pc:sldMk cId="63547228" sldId="1520"/>
        </pc:sldMkLst>
      </pc:sldChg>
      <pc:sldChg chg="del">
        <pc:chgData name="Devin Clementi" userId="a66b1bba-90f9-4053-8f94-5d6fcad9ccd8" providerId="ADAL" clId="{5854C250-5B0A-EB41-A10E-73F50A8AD77E}" dt="2022-07-04T23:15:54.156" v="297" actId="2696"/>
        <pc:sldMkLst>
          <pc:docMk/>
          <pc:sldMk cId="4063098414" sldId="1521"/>
        </pc:sldMkLst>
      </pc:sldChg>
      <pc:sldChg chg="del">
        <pc:chgData name="Devin Clementi" userId="a66b1bba-90f9-4053-8f94-5d6fcad9ccd8" providerId="ADAL" clId="{5854C250-5B0A-EB41-A10E-73F50A8AD77E}" dt="2022-07-04T23:20:09.722" v="340" actId="2696"/>
        <pc:sldMkLst>
          <pc:docMk/>
          <pc:sldMk cId="330408939" sldId="1522"/>
        </pc:sldMkLst>
      </pc:sldChg>
      <pc:sldChg chg="addSp modSp mod">
        <pc:chgData name="Devin Clementi" userId="a66b1bba-90f9-4053-8f94-5d6fcad9ccd8" providerId="ADAL" clId="{5854C250-5B0A-EB41-A10E-73F50A8AD77E}" dt="2022-07-04T23:19:44.617" v="339" actId="1037"/>
        <pc:sldMkLst>
          <pc:docMk/>
          <pc:sldMk cId="3336300433" sldId="1523"/>
        </pc:sldMkLst>
      </pc:sldChg>
      <pc:sldChg chg="delSp modSp mod">
        <pc:chgData name="Devin Clementi" userId="a66b1bba-90f9-4053-8f94-5d6fcad9ccd8" providerId="ADAL" clId="{5854C250-5B0A-EB41-A10E-73F50A8AD77E}" dt="2022-07-04T23:32:34.606" v="1355" actId="1038"/>
        <pc:sldMkLst>
          <pc:docMk/>
          <pc:sldMk cId="2957140375" sldId="1524"/>
        </pc:sldMkLst>
      </pc:sldChg>
      <pc:sldChg chg="modSp mod">
        <pc:chgData name="Devin Clementi" userId="a66b1bba-90f9-4053-8f94-5d6fcad9ccd8" providerId="ADAL" clId="{5854C250-5B0A-EB41-A10E-73F50A8AD77E}" dt="2022-07-07T00:51:22.672" v="2541" actId="20577"/>
        <pc:sldMkLst>
          <pc:docMk/>
          <pc:sldMk cId="237194589" sldId="1527"/>
        </pc:sldMkLst>
      </pc:sldChg>
      <pc:sldChg chg="modSp mod">
        <pc:chgData name="Devin Clementi" userId="a66b1bba-90f9-4053-8f94-5d6fcad9ccd8" providerId="ADAL" clId="{5854C250-5B0A-EB41-A10E-73F50A8AD77E}" dt="2022-07-05T00:42:24.071" v="2463" actId="12"/>
        <pc:sldMkLst>
          <pc:docMk/>
          <pc:sldMk cId="355886760" sldId="1528"/>
        </pc:sldMkLst>
      </pc:sldChg>
      <pc:sldChg chg="delSp modSp mod">
        <pc:chgData name="Devin Clementi" userId="a66b1bba-90f9-4053-8f94-5d6fcad9ccd8" providerId="ADAL" clId="{5854C250-5B0A-EB41-A10E-73F50A8AD77E}" dt="2022-07-05T00:26:00.500" v="2194" actId="20577"/>
        <pc:sldMkLst>
          <pc:docMk/>
          <pc:sldMk cId="4107063469" sldId="1529"/>
        </pc:sldMkLst>
      </pc:sldChg>
      <pc:sldChg chg="del">
        <pc:chgData name="Devin Clementi" userId="a66b1bba-90f9-4053-8f94-5d6fcad9ccd8" providerId="ADAL" clId="{5854C250-5B0A-EB41-A10E-73F50A8AD77E}" dt="2022-07-07T00:50:41.346" v="2539" actId="2696"/>
        <pc:sldMkLst>
          <pc:docMk/>
          <pc:sldMk cId="2672647775" sldId="1531"/>
        </pc:sldMkLst>
      </pc:sldChg>
      <pc:sldChg chg="addSp modSp mod">
        <pc:chgData name="Devin Clementi" userId="a66b1bba-90f9-4053-8f94-5d6fcad9ccd8" providerId="ADAL" clId="{5854C250-5B0A-EB41-A10E-73F50A8AD77E}" dt="2022-07-05T00:27:15.838" v="2212" actId="1038"/>
        <pc:sldMkLst>
          <pc:docMk/>
          <pc:sldMk cId="1965434628" sldId="1532"/>
        </pc:sldMkLst>
      </pc:sldChg>
      <pc:sldChg chg="delSp modSp mod">
        <pc:chgData name="Devin Clementi" userId="a66b1bba-90f9-4053-8f94-5d6fcad9ccd8" providerId="ADAL" clId="{5854C250-5B0A-EB41-A10E-73F50A8AD77E}" dt="2022-07-05T00:40:35.991" v="2412" actId="1076"/>
        <pc:sldMkLst>
          <pc:docMk/>
          <pc:sldMk cId="2065513963" sldId="1534"/>
        </pc:sldMkLst>
      </pc:sldChg>
      <pc:sldChg chg="modSp mod">
        <pc:chgData name="Devin Clementi" userId="a66b1bba-90f9-4053-8f94-5d6fcad9ccd8" providerId="ADAL" clId="{5854C250-5B0A-EB41-A10E-73F50A8AD77E}" dt="2022-07-05T00:40:02.875" v="2401" actId="20577"/>
        <pc:sldMkLst>
          <pc:docMk/>
          <pc:sldMk cId="3817215002" sldId="1542"/>
        </pc:sldMkLst>
      </pc:sldChg>
      <pc:sldChg chg="del">
        <pc:chgData name="Devin Clementi" userId="a66b1bba-90f9-4053-8f94-5d6fcad9ccd8" providerId="ADAL" clId="{5854C250-5B0A-EB41-A10E-73F50A8AD77E}" dt="2022-07-05T00:36:59.904" v="2277" actId="2696"/>
        <pc:sldMkLst>
          <pc:docMk/>
          <pc:sldMk cId="3250286988" sldId="1543"/>
        </pc:sldMkLst>
      </pc:sldChg>
      <pc:sldChg chg="del">
        <pc:chgData name="Devin Clementi" userId="a66b1bba-90f9-4053-8f94-5d6fcad9ccd8" providerId="ADAL" clId="{5854C250-5B0A-EB41-A10E-73F50A8AD77E}" dt="2022-07-04T22:49:38.228" v="114" actId="2696"/>
        <pc:sldMkLst>
          <pc:docMk/>
          <pc:sldMk cId="3469804868" sldId="1544"/>
        </pc:sldMkLst>
      </pc:sldChg>
      <pc:sldChg chg="del">
        <pc:chgData name="Devin Clementi" userId="a66b1bba-90f9-4053-8f94-5d6fcad9ccd8" providerId="ADAL" clId="{5854C250-5B0A-EB41-A10E-73F50A8AD77E}" dt="2022-07-04T22:49:32.799" v="113" actId="2696"/>
        <pc:sldMkLst>
          <pc:docMk/>
          <pc:sldMk cId="445150265" sldId="1545"/>
        </pc:sldMkLst>
      </pc:sldChg>
      <pc:sldChg chg="modSp add del mod">
        <pc:chgData name="Devin Clementi" userId="a66b1bba-90f9-4053-8f94-5d6fcad9ccd8" providerId="ADAL" clId="{5854C250-5B0A-EB41-A10E-73F50A8AD77E}" dt="2022-07-04T23:15:11.732" v="296" actId="20577"/>
        <pc:sldMkLst>
          <pc:docMk/>
          <pc:sldMk cId="12771382" sldId="1546"/>
        </pc:sldMkLst>
      </pc:sldChg>
      <pc:sldChg chg="del">
        <pc:chgData name="Devin Clementi" userId="a66b1bba-90f9-4053-8f94-5d6fcad9ccd8" providerId="ADAL" clId="{5854C250-5B0A-EB41-A10E-73F50A8AD77E}" dt="2022-07-04T22:49:56.443" v="115" actId="2696"/>
        <pc:sldMkLst>
          <pc:docMk/>
          <pc:sldMk cId="3757005948" sldId="1546"/>
        </pc:sldMkLst>
      </pc:sldChg>
      <pc:sldChg chg="add del">
        <pc:chgData name="Devin Clementi" userId="a66b1bba-90f9-4053-8f94-5d6fcad9ccd8" providerId="ADAL" clId="{5854C250-5B0A-EB41-A10E-73F50A8AD77E}" dt="2022-07-04T22:49:29.832" v="112"/>
        <pc:sldMkLst>
          <pc:docMk/>
          <pc:sldMk cId="818351022" sldId="1549"/>
        </pc:sldMkLst>
      </pc:sldChg>
      <pc:sldChg chg="modSp add mod">
        <pc:chgData name="Devin Clementi" userId="a66b1bba-90f9-4053-8f94-5d6fcad9ccd8" providerId="ADAL" clId="{5854C250-5B0A-EB41-A10E-73F50A8AD77E}" dt="2022-07-04T22:51:59.906" v="172" actId="20577"/>
        <pc:sldMkLst>
          <pc:docMk/>
          <pc:sldMk cId="1960070115" sldId="1550"/>
        </pc:sldMkLst>
      </pc:sldChg>
      <pc:sldChg chg="modSp add mod">
        <pc:chgData name="Devin Clementi" userId="a66b1bba-90f9-4053-8f94-5d6fcad9ccd8" providerId="ADAL" clId="{5854C250-5B0A-EB41-A10E-73F50A8AD77E}" dt="2022-07-04T22:55:06.556" v="263" actId="948"/>
        <pc:sldMkLst>
          <pc:docMk/>
          <pc:sldMk cId="3472484573" sldId="1551"/>
        </pc:sldMkLst>
      </pc:sldChg>
      <pc:sldChg chg="add del">
        <pc:chgData name="Devin Clementi" userId="a66b1bba-90f9-4053-8f94-5d6fcad9ccd8" providerId="ADAL" clId="{5854C250-5B0A-EB41-A10E-73F50A8AD77E}" dt="2022-07-04T23:12:23.369" v="265"/>
        <pc:sldMkLst>
          <pc:docMk/>
          <pc:sldMk cId="2740388483" sldId="1552"/>
        </pc:sldMkLst>
      </pc:sldChg>
      <pc:sldChg chg="modSp add mod">
        <pc:chgData name="Devin Clementi" userId="a66b1bba-90f9-4053-8f94-5d6fcad9ccd8" providerId="ADAL" clId="{5854C250-5B0A-EB41-A10E-73F50A8AD77E}" dt="2022-07-04T23:14:48.077" v="282" actId="1036"/>
        <pc:sldMkLst>
          <pc:docMk/>
          <pc:sldMk cId="4255413286" sldId="1552"/>
        </pc:sldMkLst>
      </pc:sldChg>
    </pc:docChg>
  </pc:docChgLst>
  <pc:docChgLst>
    <pc:chgData name="Devin Clementi" userId="a66b1bba-90f9-4053-8f94-5d6fcad9ccd8" providerId="ADAL" clId="{EB913CDC-FDD5-394E-8DD8-BE3289DDFBA2}"/>
    <pc:docChg chg="addSld delSld modSld">
      <pc:chgData name="Devin Clementi" userId="a66b1bba-90f9-4053-8f94-5d6fcad9ccd8" providerId="ADAL" clId="{EB913CDC-FDD5-394E-8DD8-BE3289DDFBA2}" dt="2025-03-11T00:26:40.091" v="25" actId="20577"/>
      <pc:docMkLst>
        <pc:docMk/>
      </pc:docMkLst>
      <pc:sldChg chg="addSp delSp add del setBg delDesignElem">
        <pc:chgData name="Devin Clementi" userId="a66b1bba-90f9-4053-8f94-5d6fcad9ccd8" providerId="ADAL" clId="{EB913CDC-FDD5-394E-8DD8-BE3289DDFBA2}" dt="2025-03-11T00:25:35.249" v="11"/>
        <pc:sldMkLst>
          <pc:docMk/>
          <pc:sldMk cId="84118725" sldId="464"/>
        </pc:sldMkLst>
        <pc:spChg chg="add del">
          <ac:chgData name="Devin Clementi" userId="a66b1bba-90f9-4053-8f94-5d6fcad9ccd8" providerId="ADAL" clId="{EB913CDC-FDD5-394E-8DD8-BE3289DDFBA2}" dt="2025-03-11T00:25:34.880" v="10"/>
          <ac:spMkLst>
            <pc:docMk/>
            <pc:sldMk cId="84118725" sldId="464"/>
            <ac:spMk id="72" creationId="{930BC020-BDBF-49EB-9898-BAB5BF559317}"/>
          </ac:spMkLst>
        </pc:spChg>
        <pc:spChg chg="add del">
          <ac:chgData name="Devin Clementi" userId="a66b1bba-90f9-4053-8f94-5d6fcad9ccd8" providerId="ADAL" clId="{EB913CDC-FDD5-394E-8DD8-BE3289DDFBA2}" dt="2025-03-11T00:25:34.880" v="10"/>
          <ac:spMkLst>
            <pc:docMk/>
            <pc:sldMk cId="84118725" sldId="464"/>
            <ac:spMk id="74" creationId="{64950C64-5D81-40F1-9601-8BA0D63BAE74}"/>
          </ac:spMkLst>
        </pc:spChg>
      </pc:sldChg>
      <pc:sldChg chg="addSp delSp add del setBg delDesignElem">
        <pc:chgData name="Devin Clementi" userId="a66b1bba-90f9-4053-8f94-5d6fcad9ccd8" providerId="ADAL" clId="{EB913CDC-FDD5-394E-8DD8-BE3289DDFBA2}" dt="2025-03-11T00:25:35.249" v="11"/>
        <pc:sldMkLst>
          <pc:docMk/>
          <pc:sldMk cId="2729771642" sldId="501"/>
        </pc:sldMkLst>
        <pc:spChg chg="add del">
          <ac:chgData name="Devin Clementi" userId="a66b1bba-90f9-4053-8f94-5d6fcad9ccd8" providerId="ADAL" clId="{EB913CDC-FDD5-394E-8DD8-BE3289DDFBA2}" dt="2025-03-11T00:25:34.880" v="10"/>
          <ac:spMkLst>
            <pc:docMk/>
            <pc:sldMk cId="2729771642" sldId="501"/>
            <ac:spMk id="14345" creationId="{930BC020-BDBF-49EB-9898-BAB5BF559317}"/>
          </ac:spMkLst>
        </pc:spChg>
        <pc:spChg chg="add del">
          <ac:chgData name="Devin Clementi" userId="a66b1bba-90f9-4053-8f94-5d6fcad9ccd8" providerId="ADAL" clId="{EB913CDC-FDD5-394E-8DD8-BE3289DDFBA2}" dt="2025-03-11T00:25:34.880" v="10"/>
          <ac:spMkLst>
            <pc:docMk/>
            <pc:sldMk cId="2729771642" sldId="501"/>
            <ac:spMk id="14346" creationId="{64950C64-5D81-40F1-9601-8BA0D63BAE74}"/>
          </ac:spMkLst>
        </pc:spChg>
      </pc:sldChg>
      <pc:sldChg chg="addSp delSp add del setBg delDesignElem">
        <pc:chgData name="Devin Clementi" userId="a66b1bba-90f9-4053-8f94-5d6fcad9ccd8" providerId="ADAL" clId="{EB913CDC-FDD5-394E-8DD8-BE3289DDFBA2}" dt="2025-03-11T00:25:35.249" v="11"/>
        <pc:sldMkLst>
          <pc:docMk/>
          <pc:sldMk cId="3099345427" sldId="554"/>
        </pc:sldMkLst>
        <pc:spChg chg="add del">
          <ac:chgData name="Devin Clementi" userId="a66b1bba-90f9-4053-8f94-5d6fcad9ccd8" providerId="ADAL" clId="{EB913CDC-FDD5-394E-8DD8-BE3289DDFBA2}" dt="2025-03-11T00:25:34.880" v="10"/>
          <ac:spMkLst>
            <pc:docMk/>
            <pc:sldMk cId="3099345427" sldId="554"/>
            <ac:spMk id="73" creationId="{1660E788-AFA9-4A1B-9991-6AA74632A15B}"/>
          </ac:spMkLst>
        </pc:spChg>
        <pc:spChg chg="add del">
          <ac:chgData name="Devin Clementi" userId="a66b1bba-90f9-4053-8f94-5d6fcad9ccd8" providerId="ADAL" clId="{EB913CDC-FDD5-394E-8DD8-BE3289DDFBA2}" dt="2025-03-11T00:25:34.880" v="10"/>
          <ac:spMkLst>
            <pc:docMk/>
            <pc:sldMk cId="3099345427" sldId="554"/>
            <ac:spMk id="75" creationId="{867D4867-5BA7-4462-B2F6-A23F4A622AA7}"/>
          </ac:spMkLst>
        </pc:spChg>
      </pc:sldChg>
      <pc:sldChg chg="addSp delSp add del setBg delDesignElem">
        <pc:chgData name="Devin Clementi" userId="a66b1bba-90f9-4053-8f94-5d6fcad9ccd8" providerId="ADAL" clId="{EB913CDC-FDD5-394E-8DD8-BE3289DDFBA2}" dt="2025-03-11T00:25:35.249" v="11"/>
        <pc:sldMkLst>
          <pc:docMk/>
          <pc:sldMk cId="1770380797" sldId="566"/>
        </pc:sldMkLst>
        <pc:spChg chg="add del">
          <ac:chgData name="Devin Clementi" userId="a66b1bba-90f9-4053-8f94-5d6fcad9ccd8" providerId="ADAL" clId="{EB913CDC-FDD5-394E-8DD8-BE3289DDFBA2}" dt="2025-03-11T00:25:34.880" v="10"/>
          <ac:spMkLst>
            <pc:docMk/>
            <pc:sldMk cId="1770380797" sldId="566"/>
            <ac:spMk id="16" creationId="{2AEFFFF2-9EB4-4B6C-B9F8-2BA3EF89A21C}"/>
          </ac:spMkLst>
        </pc:spChg>
        <pc:spChg chg="add del">
          <ac:chgData name="Devin Clementi" userId="a66b1bba-90f9-4053-8f94-5d6fcad9ccd8" providerId="ADAL" clId="{EB913CDC-FDD5-394E-8DD8-BE3289DDFBA2}" dt="2025-03-11T00:25:34.880" v="10"/>
          <ac:spMkLst>
            <pc:docMk/>
            <pc:sldMk cId="1770380797" sldId="566"/>
            <ac:spMk id="17" creationId="{0D65299F-028F-4AFC-B46A-8DB33E20FE4A}"/>
          </ac:spMkLst>
        </pc:spChg>
        <pc:spChg chg="add del">
          <ac:chgData name="Devin Clementi" userId="a66b1bba-90f9-4053-8f94-5d6fcad9ccd8" providerId="ADAL" clId="{EB913CDC-FDD5-394E-8DD8-BE3289DDFBA2}" dt="2025-03-11T00:25:34.880" v="10"/>
          <ac:spMkLst>
            <pc:docMk/>
            <pc:sldMk cId="1770380797" sldId="566"/>
            <ac:spMk id="18" creationId="{BAC87F6E-526A-49B5-995D-42DB656594C9}"/>
          </ac:spMkLst>
        </pc:spChg>
      </pc:sldChg>
      <pc:sldChg chg="add del">
        <pc:chgData name="Devin Clementi" userId="a66b1bba-90f9-4053-8f94-5d6fcad9ccd8" providerId="ADAL" clId="{EB913CDC-FDD5-394E-8DD8-BE3289DDFBA2}" dt="2025-03-11T00:25:35.249" v="11"/>
        <pc:sldMkLst>
          <pc:docMk/>
          <pc:sldMk cId="2263641318" sldId="568"/>
        </pc:sldMkLst>
      </pc:sldChg>
      <pc:sldChg chg="add del setBg">
        <pc:chgData name="Devin Clementi" userId="a66b1bba-90f9-4053-8f94-5d6fcad9ccd8" providerId="ADAL" clId="{EB913CDC-FDD5-394E-8DD8-BE3289DDFBA2}" dt="2025-03-11T00:25:35.249" v="11"/>
        <pc:sldMkLst>
          <pc:docMk/>
          <pc:sldMk cId="1949788332" sldId="571"/>
        </pc:sldMkLst>
      </pc:sldChg>
      <pc:sldChg chg="add del setBg">
        <pc:chgData name="Devin Clementi" userId="a66b1bba-90f9-4053-8f94-5d6fcad9ccd8" providerId="ADAL" clId="{EB913CDC-FDD5-394E-8DD8-BE3289DDFBA2}" dt="2025-03-11T00:25:35.249" v="11"/>
        <pc:sldMkLst>
          <pc:docMk/>
          <pc:sldMk cId="1402636801" sldId="579"/>
        </pc:sldMkLst>
      </pc:sldChg>
      <pc:sldChg chg="add del">
        <pc:chgData name="Devin Clementi" userId="a66b1bba-90f9-4053-8f94-5d6fcad9ccd8" providerId="ADAL" clId="{EB913CDC-FDD5-394E-8DD8-BE3289DDFBA2}" dt="2025-03-11T00:25:35.249" v="11"/>
        <pc:sldMkLst>
          <pc:docMk/>
          <pc:sldMk cId="2283641818" sldId="581"/>
        </pc:sldMkLst>
      </pc:sldChg>
      <pc:sldChg chg="modSp">
        <pc:chgData name="Devin Clementi" userId="a66b1bba-90f9-4053-8f94-5d6fcad9ccd8" providerId="ADAL" clId="{EB913CDC-FDD5-394E-8DD8-BE3289DDFBA2}" dt="2025-03-11T00:26:40.091" v="25" actId="20577"/>
        <pc:sldMkLst>
          <pc:docMk/>
          <pc:sldMk cId="3500724946" sldId="1389"/>
        </pc:sldMkLst>
        <pc:graphicFrameChg chg="mod">
          <ac:chgData name="Devin Clementi" userId="a66b1bba-90f9-4053-8f94-5d6fcad9ccd8" providerId="ADAL" clId="{EB913CDC-FDD5-394E-8DD8-BE3289DDFBA2}" dt="2025-03-11T00:26:40.091" v="25" actId="20577"/>
          <ac:graphicFrameMkLst>
            <pc:docMk/>
            <pc:sldMk cId="3500724946" sldId="1389"/>
            <ac:graphicFrameMk id="6" creationId="{CE267730-1403-421C-8142-5CAB427E75E2}"/>
          </ac:graphicFrameMkLst>
        </pc:graphicFrameChg>
      </pc:sldChg>
      <pc:sldChg chg="add del">
        <pc:chgData name="Devin Clementi" userId="a66b1bba-90f9-4053-8f94-5d6fcad9ccd8" providerId="ADAL" clId="{EB913CDC-FDD5-394E-8DD8-BE3289DDFBA2}" dt="2025-03-11T00:25:35.249" v="11"/>
        <pc:sldMkLst>
          <pc:docMk/>
          <pc:sldMk cId="267546649" sldId="1425"/>
        </pc:sldMkLst>
      </pc:sldChg>
      <pc:sldChg chg="addSp delSp add del setBg delDesignElem">
        <pc:chgData name="Devin Clementi" userId="a66b1bba-90f9-4053-8f94-5d6fcad9ccd8" providerId="ADAL" clId="{EB913CDC-FDD5-394E-8DD8-BE3289DDFBA2}" dt="2025-03-11T00:25:35.249" v="11"/>
        <pc:sldMkLst>
          <pc:docMk/>
          <pc:sldMk cId="3035082664" sldId="1601"/>
        </pc:sldMkLst>
        <pc:spChg chg="add del">
          <ac:chgData name="Devin Clementi" userId="a66b1bba-90f9-4053-8f94-5d6fcad9ccd8" providerId="ADAL" clId="{EB913CDC-FDD5-394E-8DD8-BE3289DDFBA2}" dt="2025-03-11T00:25:34.880" v="10"/>
          <ac:spMkLst>
            <pc:docMk/>
            <pc:sldMk cId="3035082664" sldId="1601"/>
            <ac:spMk id="10" creationId="{7AD7C5BE-418C-4A44-91BF-28E411F75BCA}"/>
          </ac:spMkLst>
        </pc:spChg>
      </pc:sldChg>
      <pc:sldChg chg="addSp delSp add del setBg delDesignElem">
        <pc:chgData name="Devin Clementi" userId="a66b1bba-90f9-4053-8f94-5d6fcad9ccd8" providerId="ADAL" clId="{EB913CDC-FDD5-394E-8DD8-BE3289DDFBA2}" dt="2025-03-11T00:25:35.249" v="11"/>
        <pc:sldMkLst>
          <pc:docMk/>
          <pc:sldMk cId="2724969650" sldId="1602"/>
        </pc:sldMkLst>
        <pc:spChg chg="add del">
          <ac:chgData name="Devin Clementi" userId="a66b1bba-90f9-4053-8f94-5d6fcad9ccd8" providerId="ADAL" clId="{EB913CDC-FDD5-394E-8DD8-BE3289DDFBA2}" dt="2025-03-11T00:25:34.880" v="10"/>
          <ac:spMkLst>
            <pc:docMk/>
            <pc:sldMk cId="2724969650" sldId="1602"/>
            <ac:spMk id="23" creationId="{E9F26AF7-9AC1-49A4-8F89-2C63E1C0A0BB}"/>
          </ac:spMkLst>
        </pc:spChg>
      </pc:sldChg>
      <pc:sldChg chg="addSp delSp add del setBg delDesignElem">
        <pc:chgData name="Devin Clementi" userId="a66b1bba-90f9-4053-8f94-5d6fcad9ccd8" providerId="ADAL" clId="{EB913CDC-FDD5-394E-8DD8-BE3289DDFBA2}" dt="2025-03-11T00:25:35.249" v="11"/>
        <pc:sldMkLst>
          <pc:docMk/>
          <pc:sldMk cId="2190668674" sldId="1603"/>
        </pc:sldMkLst>
        <pc:spChg chg="add del">
          <ac:chgData name="Devin Clementi" userId="a66b1bba-90f9-4053-8f94-5d6fcad9ccd8" providerId="ADAL" clId="{EB913CDC-FDD5-394E-8DD8-BE3289DDFBA2}" dt="2025-03-11T00:25:34.880" v="10"/>
          <ac:spMkLst>
            <pc:docMk/>
            <pc:sldMk cId="2190668674" sldId="1603"/>
            <ac:spMk id="28" creationId="{930BC020-BDBF-49EB-9898-BAB5BF559317}"/>
          </ac:spMkLst>
        </pc:spChg>
        <pc:spChg chg="add del">
          <ac:chgData name="Devin Clementi" userId="a66b1bba-90f9-4053-8f94-5d6fcad9ccd8" providerId="ADAL" clId="{EB913CDC-FDD5-394E-8DD8-BE3289DDFBA2}" dt="2025-03-11T00:25:34.880" v="10"/>
          <ac:spMkLst>
            <pc:docMk/>
            <pc:sldMk cId="2190668674" sldId="1603"/>
            <ac:spMk id="29" creationId="{64950C64-5D81-40F1-9601-8BA0D63BAE74}"/>
          </ac:spMkLst>
        </pc:spChg>
      </pc:sldChg>
      <pc:sldChg chg="addSp delSp add del setBg delDesignElem">
        <pc:chgData name="Devin Clementi" userId="a66b1bba-90f9-4053-8f94-5d6fcad9ccd8" providerId="ADAL" clId="{EB913CDC-FDD5-394E-8DD8-BE3289DDFBA2}" dt="2025-03-11T00:25:35.249" v="11"/>
        <pc:sldMkLst>
          <pc:docMk/>
          <pc:sldMk cId="3052488905" sldId="1604"/>
        </pc:sldMkLst>
        <pc:spChg chg="add del">
          <ac:chgData name="Devin Clementi" userId="a66b1bba-90f9-4053-8f94-5d6fcad9ccd8" providerId="ADAL" clId="{EB913CDC-FDD5-394E-8DD8-BE3289DDFBA2}" dt="2025-03-11T00:25:34.880" v="10"/>
          <ac:spMkLst>
            <pc:docMk/>
            <pc:sldMk cId="3052488905" sldId="1604"/>
            <ac:spMk id="11" creationId="{7AD7C5BE-418C-4A44-91BF-28E411F75BCA}"/>
          </ac:spMkLst>
        </pc:spChg>
      </pc:sldChg>
      <pc:sldChg chg="addSp delSp add del setBg delDesignElem">
        <pc:chgData name="Devin Clementi" userId="a66b1bba-90f9-4053-8f94-5d6fcad9ccd8" providerId="ADAL" clId="{EB913CDC-FDD5-394E-8DD8-BE3289DDFBA2}" dt="2025-03-11T00:25:35.249" v="11"/>
        <pc:sldMkLst>
          <pc:docMk/>
          <pc:sldMk cId="3116310095" sldId="1605"/>
        </pc:sldMkLst>
        <pc:spChg chg="add del">
          <ac:chgData name="Devin Clementi" userId="a66b1bba-90f9-4053-8f94-5d6fcad9ccd8" providerId="ADAL" clId="{EB913CDC-FDD5-394E-8DD8-BE3289DDFBA2}" dt="2025-03-11T00:25:34.880" v="10"/>
          <ac:spMkLst>
            <pc:docMk/>
            <pc:sldMk cId="3116310095" sldId="1605"/>
            <ac:spMk id="11" creationId="{EC7FF834-B204-4967-8D47-8BB36EAF0EF5}"/>
          </ac:spMkLst>
        </pc:spChg>
        <pc:spChg chg="add del">
          <ac:chgData name="Devin Clementi" userId="a66b1bba-90f9-4053-8f94-5d6fcad9ccd8" providerId="ADAL" clId="{EB913CDC-FDD5-394E-8DD8-BE3289DDFBA2}" dt="2025-03-11T00:25:34.880" v="10"/>
          <ac:spMkLst>
            <pc:docMk/>
            <pc:sldMk cId="3116310095" sldId="1605"/>
            <ac:spMk id="13" creationId="{F780A22D-61EA-43E3-BD94-3E39CF902160}"/>
          </ac:spMkLst>
        </pc:spChg>
      </pc:sldChg>
      <pc:sldChg chg="add del">
        <pc:chgData name="Devin Clementi" userId="a66b1bba-90f9-4053-8f94-5d6fcad9ccd8" providerId="ADAL" clId="{EB913CDC-FDD5-394E-8DD8-BE3289DDFBA2}" dt="2025-03-11T00:25:35.249" v="11"/>
        <pc:sldMkLst>
          <pc:docMk/>
          <pc:sldMk cId="1098885029" sldId="1682"/>
        </pc:sldMkLst>
      </pc:sldChg>
      <pc:sldChg chg="add del setBg">
        <pc:chgData name="Devin Clementi" userId="a66b1bba-90f9-4053-8f94-5d6fcad9ccd8" providerId="ADAL" clId="{EB913CDC-FDD5-394E-8DD8-BE3289DDFBA2}" dt="2025-03-11T00:25:35.249" v="11"/>
        <pc:sldMkLst>
          <pc:docMk/>
          <pc:sldMk cId="37956310" sldId="1683"/>
        </pc:sldMkLst>
      </pc:sldChg>
      <pc:sldChg chg="add del">
        <pc:chgData name="Devin Clementi" userId="a66b1bba-90f9-4053-8f94-5d6fcad9ccd8" providerId="ADAL" clId="{EB913CDC-FDD5-394E-8DD8-BE3289DDFBA2}" dt="2025-03-11T00:25:35.249" v="11"/>
        <pc:sldMkLst>
          <pc:docMk/>
          <pc:sldMk cId="4244016103" sldId="1733"/>
        </pc:sldMkLst>
      </pc:sldChg>
      <pc:sldChg chg="add del">
        <pc:chgData name="Devin Clementi" userId="a66b1bba-90f9-4053-8f94-5d6fcad9ccd8" providerId="ADAL" clId="{EB913CDC-FDD5-394E-8DD8-BE3289DDFBA2}" dt="2025-03-11T00:25:35.249" v="11"/>
        <pc:sldMkLst>
          <pc:docMk/>
          <pc:sldMk cId="788768450" sldId="1734"/>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4.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15.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5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4.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15.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13B986-45E8-446F-8497-BDA12C1BEAE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833ED3C2-DDAC-4202-BA28-2398BF69581A}">
      <dgm:prSet custT="1"/>
      <dgm:spPr/>
      <dgm:t>
        <a:bodyPr/>
        <a:lstStyle/>
        <a:p>
          <a:r>
            <a:rPr lang="en-AU" sz="2400" dirty="0"/>
            <a:t>Week 4 Review</a:t>
          </a:r>
          <a:endParaRPr lang="en-US" sz="2400" dirty="0"/>
        </a:p>
      </dgm:t>
    </dgm:pt>
    <dgm:pt modelId="{C662C89C-6FD5-48A1-90C1-5804E3BE4E1F}" type="parTrans" cxnId="{FF445CB2-4BB5-47EE-A507-6D9DCDD05ECF}">
      <dgm:prSet/>
      <dgm:spPr/>
      <dgm:t>
        <a:bodyPr/>
        <a:lstStyle/>
        <a:p>
          <a:endParaRPr lang="en-US" sz="2400"/>
        </a:p>
      </dgm:t>
    </dgm:pt>
    <dgm:pt modelId="{A93215E8-4546-4F0B-AECA-3B46A343FEBA}" type="sibTrans" cxnId="{FF445CB2-4BB5-47EE-A507-6D9DCDD05ECF}">
      <dgm:prSet/>
      <dgm:spPr/>
      <dgm:t>
        <a:bodyPr/>
        <a:lstStyle/>
        <a:p>
          <a:endParaRPr lang="en-US" sz="2400"/>
        </a:p>
      </dgm:t>
    </dgm:pt>
    <dgm:pt modelId="{7E323FF8-133F-1349-BB14-8EAE20DF96E9}">
      <dgm:prSet custT="1"/>
      <dgm:spPr/>
      <dgm:t>
        <a:bodyPr/>
        <a:lstStyle/>
        <a:p>
          <a:r>
            <a:rPr lang="en-US" sz="2400" dirty="0" err="1"/>
            <a:t>Organisational</a:t>
          </a:r>
          <a:r>
            <a:rPr lang="en-US" sz="2400" dirty="0"/>
            <a:t> Change</a:t>
          </a:r>
        </a:p>
      </dgm:t>
    </dgm:pt>
    <dgm:pt modelId="{B67B8A17-3ED5-9141-9B1C-FD2CC4604CC5}" type="parTrans" cxnId="{6F4BCBC7-A3F2-5849-AB6F-7A6271064892}">
      <dgm:prSet/>
      <dgm:spPr/>
      <dgm:t>
        <a:bodyPr/>
        <a:lstStyle/>
        <a:p>
          <a:endParaRPr lang="en-GB" sz="2400"/>
        </a:p>
      </dgm:t>
    </dgm:pt>
    <dgm:pt modelId="{B8551B37-4F91-1341-BA64-57493235D537}" type="sibTrans" cxnId="{6F4BCBC7-A3F2-5849-AB6F-7A6271064892}">
      <dgm:prSet/>
      <dgm:spPr/>
      <dgm:t>
        <a:bodyPr/>
        <a:lstStyle/>
        <a:p>
          <a:endParaRPr lang="en-GB" sz="2400"/>
        </a:p>
      </dgm:t>
    </dgm:pt>
    <dgm:pt modelId="{FD6785C5-152A-3B45-8FF4-F53A9495C331}">
      <dgm:prSet custT="1"/>
      <dgm:spPr/>
      <dgm:t>
        <a:bodyPr/>
        <a:lstStyle/>
        <a:p>
          <a:r>
            <a:rPr lang="en-US" sz="2400" dirty="0"/>
            <a:t>SDLC</a:t>
          </a:r>
        </a:p>
      </dgm:t>
    </dgm:pt>
    <dgm:pt modelId="{B2E7B4AB-DB39-C141-B155-369B3011C829}" type="parTrans" cxnId="{7D0B329F-0056-8C4F-AB96-FF313D8877DE}">
      <dgm:prSet/>
      <dgm:spPr/>
      <dgm:t>
        <a:bodyPr/>
        <a:lstStyle/>
        <a:p>
          <a:endParaRPr lang="en-GB" sz="2400"/>
        </a:p>
      </dgm:t>
    </dgm:pt>
    <dgm:pt modelId="{BD2EC7B6-3C5C-8845-9771-8D959205309D}" type="sibTrans" cxnId="{7D0B329F-0056-8C4F-AB96-FF313D8877DE}">
      <dgm:prSet/>
      <dgm:spPr/>
      <dgm:t>
        <a:bodyPr/>
        <a:lstStyle/>
        <a:p>
          <a:endParaRPr lang="en-GB" sz="2400"/>
        </a:p>
      </dgm:t>
    </dgm:pt>
    <dgm:pt modelId="{5854E273-E488-4735-A65B-C6E4D2264691}">
      <dgm:prSet custT="1"/>
      <dgm:spPr/>
      <dgm:t>
        <a:bodyPr/>
        <a:lstStyle/>
        <a:p>
          <a:r>
            <a:rPr lang="en-US" sz="2400"/>
            <a:t>Week </a:t>
          </a:r>
          <a:r>
            <a:rPr lang="en-US" sz="2400" dirty="0"/>
            <a:t>5 wrap-up</a:t>
          </a:r>
        </a:p>
      </dgm:t>
    </dgm:pt>
    <dgm:pt modelId="{AD89B8A9-4662-4E61-98F8-90936F1B8224}" type="parTrans" cxnId="{E53F72E3-438D-4AF1-A269-BFC37C2FD98A}">
      <dgm:prSet/>
      <dgm:spPr/>
    </dgm:pt>
    <dgm:pt modelId="{F5E019CC-0BE7-4198-A0D7-46C9CA987025}" type="sibTrans" cxnId="{E53F72E3-438D-4AF1-A269-BFC37C2FD98A}">
      <dgm:prSet/>
      <dgm:spPr/>
    </dgm:pt>
    <dgm:pt modelId="{1FB0D67E-85A4-1A4C-8A46-09DB75FA184B}">
      <dgm:prSet custT="1"/>
      <dgm:spPr/>
      <dgm:t>
        <a:bodyPr/>
        <a:lstStyle/>
        <a:p>
          <a:r>
            <a:rPr lang="en-US" sz="2400" dirty="0"/>
            <a:t>Ethics</a:t>
          </a:r>
        </a:p>
      </dgm:t>
    </dgm:pt>
    <dgm:pt modelId="{F36CCB6B-7A45-8C42-83D8-2C9259A91635}" type="parTrans" cxnId="{30B4C8C6-3ABF-CD4B-A957-77318DFAB749}">
      <dgm:prSet/>
      <dgm:spPr/>
    </dgm:pt>
    <dgm:pt modelId="{CC7B030B-075A-874A-971D-3843C28DEDBE}" type="sibTrans" cxnId="{30B4C8C6-3ABF-CD4B-A957-77318DFAB749}">
      <dgm:prSet/>
      <dgm:spPr/>
    </dgm:pt>
    <dgm:pt modelId="{63FB8B31-4295-DB47-B954-4ECDA0D23A14}">
      <dgm:prSet custT="1"/>
      <dgm:spPr/>
      <dgm:t>
        <a:bodyPr/>
        <a:lstStyle/>
        <a:p>
          <a:r>
            <a:rPr lang="en-US" sz="2400" dirty="0"/>
            <a:t>The IT </a:t>
          </a:r>
          <a:r>
            <a:rPr lang="en-US" sz="2400" dirty="0" err="1"/>
            <a:t>Organisation</a:t>
          </a:r>
          <a:endParaRPr lang="en-US" sz="2400" dirty="0"/>
        </a:p>
      </dgm:t>
    </dgm:pt>
    <dgm:pt modelId="{4B89D658-AFF5-2442-A013-224E6CBF9E0D}" type="parTrans" cxnId="{B68EFE25-346E-EB49-8F19-0F8B0EABB1CD}">
      <dgm:prSet/>
      <dgm:spPr/>
    </dgm:pt>
    <dgm:pt modelId="{C7B85792-E993-5347-AF57-F5CB67262129}" type="sibTrans" cxnId="{B68EFE25-346E-EB49-8F19-0F8B0EABB1CD}">
      <dgm:prSet/>
      <dgm:spPr/>
    </dgm:pt>
    <dgm:pt modelId="{1573EE85-78B5-9A46-A320-90BC27B13CA6}" type="pres">
      <dgm:prSet presAssocID="{1B13B986-45E8-446F-8497-BDA12C1BEAE7}" presName="linear" presStyleCnt="0">
        <dgm:presLayoutVars>
          <dgm:dir/>
          <dgm:animLvl val="lvl"/>
          <dgm:resizeHandles val="exact"/>
        </dgm:presLayoutVars>
      </dgm:prSet>
      <dgm:spPr/>
    </dgm:pt>
    <dgm:pt modelId="{352BAACE-A754-DB42-A38F-067E14EE19AE}" type="pres">
      <dgm:prSet presAssocID="{833ED3C2-DDAC-4202-BA28-2398BF69581A}" presName="parentLin" presStyleCnt="0"/>
      <dgm:spPr/>
    </dgm:pt>
    <dgm:pt modelId="{6D82BC87-72C1-6D4D-8F04-B19095F57CBD}" type="pres">
      <dgm:prSet presAssocID="{833ED3C2-DDAC-4202-BA28-2398BF69581A}" presName="parentLeftMargin" presStyleLbl="node1" presStyleIdx="0" presStyleCnt="6"/>
      <dgm:spPr/>
    </dgm:pt>
    <dgm:pt modelId="{69D0FB9D-9802-8B40-904C-C03768ED1D92}" type="pres">
      <dgm:prSet presAssocID="{833ED3C2-DDAC-4202-BA28-2398BF69581A}" presName="parentText" presStyleLbl="node1" presStyleIdx="0" presStyleCnt="6" custScaleX="135030">
        <dgm:presLayoutVars>
          <dgm:chMax val="0"/>
          <dgm:bulletEnabled val="1"/>
        </dgm:presLayoutVars>
      </dgm:prSet>
      <dgm:spPr/>
    </dgm:pt>
    <dgm:pt modelId="{EF22E77A-916A-E042-BD1C-1DA6EFABC999}" type="pres">
      <dgm:prSet presAssocID="{833ED3C2-DDAC-4202-BA28-2398BF69581A}" presName="negativeSpace" presStyleCnt="0"/>
      <dgm:spPr/>
    </dgm:pt>
    <dgm:pt modelId="{EFC14D58-C2E5-CD42-962E-234F6ACDC9C5}" type="pres">
      <dgm:prSet presAssocID="{833ED3C2-DDAC-4202-BA28-2398BF69581A}" presName="childText" presStyleLbl="conFgAcc1" presStyleIdx="0" presStyleCnt="6">
        <dgm:presLayoutVars>
          <dgm:bulletEnabled val="1"/>
        </dgm:presLayoutVars>
      </dgm:prSet>
      <dgm:spPr/>
    </dgm:pt>
    <dgm:pt modelId="{3CD318E9-A081-3F43-BF17-B05AE29A05D1}" type="pres">
      <dgm:prSet presAssocID="{A93215E8-4546-4F0B-AECA-3B46A343FEBA}" presName="spaceBetweenRectangles" presStyleCnt="0"/>
      <dgm:spPr/>
    </dgm:pt>
    <dgm:pt modelId="{D2002AC2-EFCF-5C45-BA46-E57B06432A3E}" type="pres">
      <dgm:prSet presAssocID="{FD6785C5-152A-3B45-8FF4-F53A9495C331}" presName="parentLin" presStyleCnt="0"/>
      <dgm:spPr/>
    </dgm:pt>
    <dgm:pt modelId="{5BF916A1-02EB-2F48-BD2D-8EC26FFB5385}" type="pres">
      <dgm:prSet presAssocID="{FD6785C5-152A-3B45-8FF4-F53A9495C331}" presName="parentLeftMargin" presStyleLbl="node1" presStyleIdx="0" presStyleCnt="6"/>
      <dgm:spPr/>
    </dgm:pt>
    <dgm:pt modelId="{F47AC451-A2DC-9B4B-9351-06B3B8326A57}" type="pres">
      <dgm:prSet presAssocID="{FD6785C5-152A-3B45-8FF4-F53A9495C331}" presName="parentText" presStyleLbl="node1" presStyleIdx="1" presStyleCnt="6">
        <dgm:presLayoutVars>
          <dgm:chMax val="0"/>
          <dgm:bulletEnabled val="1"/>
        </dgm:presLayoutVars>
      </dgm:prSet>
      <dgm:spPr/>
    </dgm:pt>
    <dgm:pt modelId="{FB5B50B7-73DD-0646-99A5-D8E19BFECAE2}" type="pres">
      <dgm:prSet presAssocID="{FD6785C5-152A-3B45-8FF4-F53A9495C331}" presName="negativeSpace" presStyleCnt="0"/>
      <dgm:spPr/>
    </dgm:pt>
    <dgm:pt modelId="{7268A33E-8D8E-8149-BCDC-29950984ECEC}" type="pres">
      <dgm:prSet presAssocID="{FD6785C5-152A-3B45-8FF4-F53A9495C331}" presName="childText" presStyleLbl="conFgAcc1" presStyleIdx="1" presStyleCnt="6">
        <dgm:presLayoutVars>
          <dgm:bulletEnabled val="1"/>
        </dgm:presLayoutVars>
      </dgm:prSet>
      <dgm:spPr/>
    </dgm:pt>
    <dgm:pt modelId="{33E26AE5-B22C-D34A-9875-0A0C5849A84F}" type="pres">
      <dgm:prSet presAssocID="{BD2EC7B6-3C5C-8845-9771-8D959205309D}" presName="spaceBetweenRectangles" presStyleCnt="0"/>
      <dgm:spPr/>
    </dgm:pt>
    <dgm:pt modelId="{DE6DC3AD-869D-D841-A8C8-A4C1EA8CB43D}" type="pres">
      <dgm:prSet presAssocID="{1FB0D67E-85A4-1A4C-8A46-09DB75FA184B}" presName="parentLin" presStyleCnt="0"/>
      <dgm:spPr/>
    </dgm:pt>
    <dgm:pt modelId="{958CE2A4-8299-AE42-B201-603EF0BB16FB}" type="pres">
      <dgm:prSet presAssocID="{1FB0D67E-85A4-1A4C-8A46-09DB75FA184B}" presName="parentLeftMargin" presStyleLbl="node1" presStyleIdx="1" presStyleCnt="6"/>
      <dgm:spPr/>
    </dgm:pt>
    <dgm:pt modelId="{46CC3650-1B0F-A844-9D61-20B2E03CC5FF}" type="pres">
      <dgm:prSet presAssocID="{1FB0D67E-85A4-1A4C-8A46-09DB75FA184B}" presName="parentText" presStyleLbl="node1" presStyleIdx="2" presStyleCnt="6">
        <dgm:presLayoutVars>
          <dgm:chMax val="0"/>
          <dgm:bulletEnabled val="1"/>
        </dgm:presLayoutVars>
      </dgm:prSet>
      <dgm:spPr/>
    </dgm:pt>
    <dgm:pt modelId="{D809D545-5E1A-834D-8306-71E0C1D091DD}" type="pres">
      <dgm:prSet presAssocID="{1FB0D67E-85A4-1A4C-8A46-09DB75FA184B}" presName="negativeSpace" presStyleCnt="0"/>
      <dgm:spPr/>
    </dgm:pt>
    <dgm:pt modelId="{46953B55-4E10-EA4A-961A-D93CC69AA660}" type="pres">
      <dgm:prSet presAssocID="{1FB0D67E-85A4-1A4C-8A46-09DB75FA184B}" presName="childText" presStyleLbl="conFgAcc1" presStyleIdx="2" presStyleCnt="6">
        <dgm:presLayoutVars>
          <dgm:bulletEnabled val="1"/>
        </dgm:presLayoutVars>
      </dgm:prSet>
      <dgm:spPr/>
    </dgm:pt>
    <dgm:pt modelId="{9D0EF628-CB46-7945-B775-BDB75F0337C6}" type="pres">
      <dgm:prSet presAssocID="{CC7B030B-075A-874A-971D-3843C28DEDBE}" presName="spaceBetweenRectangles" presStyleCnt="0"/>
      <dgm:spPr/>
    </dgm:pt>
    <dgm:pt modelId="{CBF2B2BB-F325-7441-8891-971D6BC676AC}" type="pres">
      <dgm:prSet presAssocID="{63FB8B31-4295-DB47-B954-4ECDA0D23A14}" presName="parentLin" presStyleCnt="0"/>
      <dgm:spPr/>
    </dgm:pt>
    <dgm:pt modelId="{9BB199B6-37DD-BC45-B0EB-82402CCE8610}" type="pres">
      <dgm:prSet presAssocID="{63FB8B31-4295-DB47-B954-4ECDA0D23A14}" presName="parentLeftMargin" presStyleLbl="node1" presStyleIdx="2" presStyleCnt="6"/>
      <dgm:spPr/>
    </dgm:pt>
    <dgm:pt modelId="{7AB8E071-2030-1346-8F60-EEC726F2BDFA}" type="pres">
      <dgm:prSet presAssocID="{63FB8B31-4295-DB47-B954-4ECDA0D23A14}" presName="parentText" presStyleLbl="node1" presStyleIdx="3" presStyleCnt="6">
        <dgm:presLayoutVars>
          <dgm:chMax val="0"/>
          <dgm:bulletEnabled val="1"/>
        </dgm:presLayoutVars>
      </dgm:prSet>
      <dgm:spPr/>
    </dgm:pt>
    <dgm:pt modelId="{91D183B6-7E73-2940-8F9A-EECC3EE338AF}" type="pres">
      <dgm:prSet presAssocID="{63FB8B31-4295-DB47-B954-4ECDA0D23A14}" presName="negativeSpace" presStyleCnt="0"/>
      <dgm:spPr/>
    </dgm:pt>
    <dgm:pt modelId="{83A6F76F-97D9-2F45-ABE6-F183EF6ACEDE}" type="pres">
      <dgm:prSet presAssocID="{63FB8B31-4295-DB47-B954-4ECDA0D23A14}" presName="childText" presStyleLbl="conFgAcc1" presStyleIdx="3" presStyleCnt="6">
        <dgm:presLayoutVars>
          <dgm:bulletEnabled val="1"/>
        </dgm:presLayoutVars>
      </dgm:prSet>
      <dgm:spPr/>
    </dgm:pt>
    <dgm:pt modelId="{52FC2CD9-5ACE-344A-A61E-C1AF31407C6B}" type="pres">
      <dgm:prSet presAssocID="{C7B85792-E993-5347-AF57-F5CB67262129}" presName="spaceBetweenRectangles" presStyleCnt="0"/>
      <dgm:spPr/>
    </dgm:pt>
    <dgm:pt modelId="{483CAFD3-84B1-D544-9FB2-602C0228C67C}" type="pres">
      <dgm:prSet presAssocID="{7E323FF8-133F-1349-BB14-8EAE20DF96E9}" presName="parentLin" presStyleCnt="0"/>
      <dgm:spPr/>
    </dgm:pt>
    <dgm:pt modelId="{788B8540-A2C3-3D41-A79E-23E12260334A}" type="pres">
      <dgm:prSet presAssocID="{7E323FF8-133F-1349-BB14-8EAE20DF96E9}" presName="parentLeftMargin" presStyleLbl="node1" presStyleIdx="3" presStyleCnt="6"/>
      <dgm:spPr/>
    </dgm:pt>
    <dgm:pt modelId="{A9C11FC0-0D7F-A143-8240-2F31E63CD946}" type="pres">
      <dgm:prSet presAssocID="{7E323FF8-133F-1349-BB14-8EAE20DF96E9}" presName="parentText" presStyleLbl="node1" presStyleIdx="4" presStyleCnt="6" custScaleX="135030">
        <dgm:presLayoutVars>
          <dgm:chMax val="0"/>
          <dgm:bulletEnabled val="1"/>
        </dgm:presLayoutVars>
      </dgm:prSet>
      <dgm:spPr/>
    </dgm:pt>
    <dgm:pt modelId="{B91FA4D2-0323-A24A-B283-B4C21BD0B4FD}" type="pres">
      <dgm:prSet presAssocID="{7E323FF8-133F-1349-BB14-8EAE20DF96E9}" presName="negativeSpace" presStyleCnt="0"/>
      <dgm:spPr/>
    </dgm:pt>
    <dgm:pt modelId="{BAF3C689-34BE-E042-B9FE-CDF7EAFB92B7}" type="pres">
      <dgm:prSet presAssocID="{7E323FF8-133F-1349-BB14-8EAE20DF96E9}" presName="childText" presStyleLbl="conFgAcc1" presStyleIdx="4" presStyleCnt="6">
        <dgm:presLayoutVars>
          <dgm:bulletEnabled val="1"/>
        </dgm:presLayoutVars>
      </dgm:prSet>
      <dgm:spPr/>
    </dgm:pt>
    <dgm:pt modelId="{FD33EEC2-01B5-461C-831B-E0412361287C}" type="pres">
      <dgm:prSet presAssocID="{B8551B37-4F91-1341-BA64-57493235D537}" presName="spaceBetweenRectangles" presStyleCnt="0"/>
      <dgm:spPr/>
    </dgm:pt>
    <dgm:pt modelId="{2D1F9643-2DC7-4AB3-BC04-263EDFFD9632}" type="pres">
      <dgm:prSet presAssocID="{5854E273-E488-4735-A65B-C6E4D2264691}" presName="parentLin" presStyleCnt="0"/>
      <dgm:spPr/>
    </dgm:pt>
    <dgm:pt modelId="{95107256-B339-499A-83D2-F80F184DA43B}" type="pres">
      <dgm:prSet presAssocID="{5854E273-E488-4735-A65B-C6E4D2264691}" presName="parentLeftMargin" presStyleLbl="node1" presStyleIdx="4" presStyleCnt="6"/>
      <dgm:spPr/>
    </dgm:pt>
    <dgm:pt modelId="{B102B107-CF17-494D-90BE-7E1CA43953EF}" type="pres">
      <dgm:prSet presAssocID="{5854E273-E488-4735-A65B-C6E4D2264691}" presName="parentText" presStyleLbl="node1" presStyleIdx="5" presStyleCnt="6">
        <dgm:presLayoutVars>
          <dgm:chMax val="0"/>
          <dgm:bulletEnabled val="1"/>
        </dgm:presLayoutVars>
      </dgm:prSet>
      <dgm:spPr/>
    </dgm:pt>
    <dgm:pt modelId="{B0339E36-008A-49C7-8AE4-135958E4E90B}" type="pres">
      <dgm:prSet presAssocID="{5854E273-E488-4735-A65B-C6E4D2264691}" presName="negativeSpace" presStyleCnt="0"/>
      <dgm:spPr/>
    </dgm:pt>
    <dgm:pt modelId="{084E73C7-48AA-4ACA-A757-30305C2623D8}" type="pres">
      <dgm:prSet presAssocID="{5854E273-E488-4735-A65B-C6E4D2264691}" presName="childText" presStyleLbl="conFgAcc1" presStyleIdx="5" presStyleCnt="6">
        <dgm:presLayoutVars>
          <dgm:bulletEnabled val="1"/>
        </dgm:presLayoutVars>
      </dgm:prSet>
      <dgm:spPr/>
    </dgm:pt>
  </dgm:ptLst>
  <dgm:cxnLst>
    <dgm:cxn modelId="{AE38510E-1A4E-814F-BDC4-B82C7892A3BD}" type="presOf" srcId="{7E323FF8-133F-1349-BB14-8EAE20DF96E9}" destId="{788B8540-A2C3-3D41-A79E-23E12260334A}" srcOrd="0" destOrd="0" presId="urn:microsoft.com/office/officeart/2005/8/layout/list1"/>
    <dgm:cxn modelId="{9C4B5D25-FEFD-AB46-885A-66408107DC36}" type="presOf" srcId="{833ED3C2-DDAC-4202-BA28-2398BF69581A}" destId="{6D82BC87-72C1-6D4D-8F04-B19095F57CBD}" srcOrd="0" destOrd="0" presId="urn:microsoft.com/office/officeart/2005/8/layout/list1"/>
    <dgm:cxn modelId="{B68EFE25-346E-EB49-8F19-0F8B0EABB1CD}" srcId="{1B13B986-45E8-446F-8497-BDA12C1BEAE7}" destId="{63FB8B31-4295-DB47-B954-4ECDA0D23A14}" srcOrd="3" destOrd="0" parTransId="{4B89D658-AFF5-2442-A013-224E6CBF9E0D}" sibTransId="{C7B85792-E993-5347-AF57-F5CB67262129}"/>
    <dgm:cxn modelId="{D2E00936-745A-EF4C-913D-FCD038B96C5D}" type="presOf" srcId="{1FB0D67E-85A4-1A4C-8A46-09DB75FA184B}" destId="{958CE2A4-8299-AE42-B201-603EF0BB16FB}" srcOrd="0" destOrd="0" presId="urn:microsoft.com/office/officeart/2005/8/layout/list1"/>
    <dgm:cxn modelId="{F6198738-A0C4-BB4E-B21F-29BC4C899DFE}" type="presOf" srcId="{63FB8B31-4295-DB47-B954-4ECDA0D23A14}" destId="{9BB199B6-37DD-BC45-B0EB-82402CCE8610}" srcOrd="0" destOrd="0" presId="urn:microsoft.com/office/officeart/2005/8/layout/list1"/>
    <dgm:cxn modelId="{336E2352-36FB-6E40-85AE-ACA7CC039810}" type="presOf" srcId="{7E323FF8-133F-1349-BB14-8EAE20DF96E9}" destId="{A9C11FC0-0D7F-A143-8240-2F31E63CD946}" srcOrd="1" destOrd="0" presId="urn:microsoft.com/office/officeart/2005/8/layout/list1"/>
    <dgm:cxn modelId="{0767D678-68FE-7841-96D5-65470D51C6AA}" type="presOf" srcId="{1B13B986-45E8-446F-8497-BDA12C1BEAE7}" destId="{1573EE85-78B5-9A46-A320-90BC27B13CA6}" srcOrd="0" destOrd="0" presId="urn:microsoft.com/office/officeart/2005/8/layout/list1"/>
    <dgm:cxn modelId="{945C7E9B-D972-1B46-8C87-23E4926BA4F1}" type="presOf" srcId="{FD6785C5-152A-3B45-8FF4-F53A9495C331}" destId="{5BF916A1-02EB-2F48-BD2D-8EC26FFB5385}" srcOrd="0" destOrd="0" presId="urn:microsoft.com/office/officeart/2005/8/layout/list1"/>
    <dgm:cxn modelId="{7D0B329F-0056-8C4F-AB96-FF313D8877DE}" srcId="{1B13B986-45E8-446F-8497-BDA12C1BEAE7}" destId="{FD6785C5-152A-3B45-8FF4-F53A9495C331}" srcOrd="1" destOrd="0" parTransId="{B2E7B4AB-DB39-C141-B155-369B3011C829}" sibTransId="{BD2EC7B6-3C5C-8845-9771-8D959205309D}"/>
    <dgm:cxn modelId="{3C591FAB-8CC0-674F-93BD-CD5AEE053ED4}" type="presOf" srcId="{1FB0D67E-85A4-1A4C-8A46-09DB75FA184B}" destId="{46CC3650-1B0F-A844-9D61-20B2E03CC5FF}" srcOrd="1" destOrd="0" presId="urn:microsoft.com/office/officeart/2005/8/layout/list1"/>
    <dgm:cxn modelId="{A7B4B0B0-A087-46F0-B959-1A0D8E885522}" type="presOf" srcId="{5854E273-E488-4735-A65B-C6E4D2264691}" destId="{95107256-B339-499A-83D2-F80F184DA43B}" srcOrd="0" destOrd="0" presId="urn:microsoft.com/office/officeart/2005/8/layout/list1"/>
    <dgm:cxn modelId="{FF445CB2-4BB5-47EE-A507-6D9DCDD05ECF}" srcId="{1B13B986-45E8-446F-8497-BDA12C1BEAE7}" destId="{833ED3C2-DDAC-4202-BA28-2398BF69581A}" srcOrd="0" destOrd="0" parTransId="{C662C89C-6FD5-48A1-90C1-5804E3BE4E1F}" sibTransId="{A93215E8-4546-4F0B-AECA-3B46A343FEBA}"/>
    <dgm:cxn modelId="{8D40DDB9-EF5D-5043-9FB7-2482AA43CDC9}" type="presOf" srcId="{63FB8B31-4295-DB47-B954-4ECDA0D23A14}" destId="{7AB8E071-2030-1346-8F60-EEC726F2BDFA}" srcOrd="1" destOrd="0" presId="urn:microsoft.com/office/officeart/2005/8/layout/list1"/>
    <dgm:cxn modelId="{30B4C8C6-3ABF-CD4B-A957-77318DFAB749}" srcId="{1B13B986-45E8-446F-8497-BDA12C1BEAE7}" destId="{1FB0D67E-85A4-1A4C-8A46-09DB75FA184B}" srcOrd="2" destOrd="0" parTransId="{F36CCB6B-7A45-8C42-83D8-2C9259A91635}" sibTransId="{CC7B030B-075A-874A-971D-3843C28DEDBE}"/>
    <dgm:cxn modelId="{6F4BCBC7-A3F2-5849-AB6F-7A6271064892}" srcId="{1B13B986-45E8-446F-8497-BDA12C1BEAE7}" destId="{7E323FF8-133F-1349-BB14-8EAE20DF96E9}" srcOrd="4" destOrd="0" parTransId="{B67B8A17-3ED5-9141-9B1C-FD2CC4604CC5}" sibTransId="{B8551B37-4F91-1341-BA64-57493235D537}"/>
    <dgm:cxn modelId="{C74273D1-A3BD-B540-8ABE-CEDF3E86122B}" type="presOf" srcId="{833ED3C2-DDAC-4202-BA28-2398BF69581A}" destId="{69D0FB9D-9802-8B40-904C-C03768ED1D92}" srcOrd="1" destOrd="0" presId="urn:microsoft.com/office/officeart/2005/8/layout/list1"/>
    <dgm:cxn modelId="{E53F72E3-438D-4AF1-A269-BFC37C2FD98A}" srcId="{1B13B986-45E8-446F-8497-BDA12C1BEAE7}" destId="{5854E273-E488-4735-A65B-C6E4D2264691}" srcOrd="5" destOrd="0" parTransId="{AD89B8A9-4662-4E61-98F8-90936F1B8224}" sibTransId="{F5E019CC-0BE7-4198-A0D7-46C9CA987025}"/>
    <dgm:cxn modelId="{F13D1EE6-7D92-4451-B04A-FB529EDB5B0A}" type="presOf" srcId="{5854E273-E488-4735-A65B-C6E4D2264691}" destId="{B102B107-CF17-494D-90BE-7E1CA43953EF}" srcOrd="1" destOrd="0" presId="urn:microsoft.com/office/officeart/2005/8/layout/list1"/>
    <dgm:cxn modelId="{9CD8B1F3-5DB1-774B-9036-F61829D67B49}" type="presOf" srcId="{FD6785C5-152A-3B45-8FF4-F53A9495C331}" destId="{F47AC451-A2DC-9B4B-9351-06B3B8326A57}" srcOrd="1" destOrd="0" presId="urn:microsoft.com/office/officeart/2005/8/layout/list1"/>
    <dgm:cxn modelId="{0D7A0360-93EA-7E44-8F3C-FDA7E504B3DA}" type="presParOf" srcId="{1573EE85-78B5-9A46-A320-90BC27B13CA6}" destId="{352BAACE-A754-DB42-A38F-067E14EE19AE}" srcOrd="0" destOrd="0" presId="urn:microsoft.com/office/officeart/2005/8/layout/list1"/>
    <dgm:cxn modelId="{4DBCCD5A-A632-884C-8C15-753A1F814539}" type="presParOf" srcId="{352BAACE-A754-DB42-A38F-067E14EE19AE}" destId="{6D82BC87-72C1-6D4D-8F04-B19095F57CBD}" srcOrd="0" destOrd="0" presId="urn:microsoft.com/office/officeart/2005/8/layout/list1"/>
    <dgm:cxn modelId="{678A3CC5-3909-5E40-BC93-FDD01FFCBC3B}" type="presParOf" srcId="{352BAACE-A754-DB42-A38F-067E14EE19AE}" destId="{69D0FB9D-9802-8B40-904C-C03768ED1D92}" srcOrd="1" destOrd="0" presId="urn:microsoft.com/office/officeart/2005/8/layout/list1"/>
    <dgm:cxn modelId="{8F3A51AB-872F-0648-A544-E24BE9A4EDED}" type="presParOf" srcId="{1573EE85-78B5-9A46-A320-90BC27B13CA6}" destId="{EF22E77A-916A-E042-BD1C-1DA6EFABC999}" srcOrd="1" destOrd="0" presId="urn:microsoft.com/office/officeart/2005/8/layout/list1"/>
    <dgm:cxn modelId="{177A6537-D82A-5246-A011-A5EC4ABA43AA}" type="presParOf" srcId="{1573EE85-78B5-9A46-A320-90BC27B13CA6}" destId="{EFC14D58-C2E5-CD42-962E-234F6ACDC9C5}" srcOrd="2" destOrd="0" presId="urn:microsoft.com/office/officeart/2005/8/layout/list1"/>
    <dgm:cxn modelId="{7B9442D3-34C9-6C4B-97DD-2F3826A8AF53}" type="presParOf" srcId="{1573EE85-78B5-9A46-A320-90BC27B13CA6}" destId="{3CD318E9-A081-3F43-BF17-B05AE29A05D1}" srcOrd="3" destOrd="0" presId="urn:microsoft.com/office/officeart/2005/8/layout/list1"/>
    <dgm:cxn modelId="{581903CB-6849-AC4E-9337-25F3DFC38AFE}" type="presParOf" srcId="{1573EE85-78B5-9A46-A320-90BC27B13CA6}" destId="{D2002AC2-EFCF-5C45-BA46-E57B06432A3E}" srcOrd="4" destOrd="0" presId="urn:microsoft.com/office/officeart/2005/8/layout/list1"/>
    <dgm:cxn modelId="{17803B8E-C1EF-2F4C-A985-4413052D8C1F}" type="presParOf" srcId="{D2002AC2-EFCF-5C45-BA46-E57B06432A3E}" destId="{5BF916A1-02EB-2F48-BD2D-8EC26FFB5385}" srcOrd="0" destOrd="0" presId="urn:microsoft.com/office/officeart/2005/8/layout/list1"/>
    <dgm:cxn modelId="{BD51ED3D-2015-8444-A635-029A1A03CCA0}" type="presParOf" srcId="{D2002AC2-EFCF-5C45-BA46-E57B06432A3E}" destId="{F47AC451-A2DC-9B4B-9351-06B3B8326A57}" srcOrd="1" destOrd="0" presId="urn:microsoft.com/office/officeart/2005/8/layout/list1"/>
    <dgm:cxn modelId="{BC4903DB-0FD2-1C40-8531-7C7C1AE12C6E}" type="presParOf" srcId="{1573EE85-78B5-9A46-A320-90BC27B13CA6}" destId="{FB5B50B7-73DD-0646-99A5-D8E19BFECAE2}" srcOrd="5" destOrd="0" presId="urn:microsoft.com/office/officeart/2005/8/layout/list1"/>
    <dgm:cxn modelId="{09A3EF7A-4B12-0F4A-9014-227419D7EFC0}" type="presParOf" srcId="{1573EE85-78B5-9A46-A320-90BC27B13CA6}" destId="{7268A33E-8D8E-8149-BCDC-29950984ECEC}" srcOrd="6" destOrd="0" presId="urn:microsoft.com/office/officeart/2005/8/layout/list1"/>
    <dgm:cxn modelId="{88F7D20A-E028-F847-A361-4DCB3D3AFB99}" type="presParOf" srcId="{1573EE85-78B5-9A46-A320-90BC27B13CA6}" destId="{33E26AE5-B22C-D34A-9875-0A0C5849A84F}" srcOrd="7" destOrd="0" presId="urn:microsoft.com/office/officeart/2005/8/layout/list1"/>
    <dgm:cxn modelId="{74864A31-17D4-9F49-83FA-0CFAA72F97C0}" type="presParOf" srcId="{1573EE85-78B5-9A46-A320-90BC27B13CA6}" destId="{DE6DC3AD-869D-D841-A8C8-A4C1EA8CB43D}" srcOrd="8" destOrd="0" presId="urn:microsoft.com/office/officeart/2005/8/layout/list1"/>
    <dgm:cxn modelId="{6BB6747D-A78A-3649-8DEF-DE708730884E}" type="presParOf" srcId="{DE6DC3AD-869D-D841-A8C8-A4C1EA8CB43D}" destId="{958CE2A4-8299-AE42-B201-603EF0BB16FB}" srcOrd="0" destOrd="0" presId="urn:microsoft.com/office/officeart/2005/8/layout/list1"/>
    <dgm:cxn modelId="{A74EB8EF-35F7-7F4C-9F62-FBC53EF1230E}" type="presParOf" srcId="{DE6DC3AD-869D-D841-A8C8-A4C1EA8CB43D}" destId="{46CC3650-1B0F-A844-9D61-20B2E03CC5FF}" srcOrd="1" destOrd="0" presId="urn:microsoft.com/office/officeart/2005/8/layout/list1"/>
    <dgm:cxn modelId="{0D12724B-77C7-8D46-8B7E-E60E56382F2E}" type="presParOf" srcId="{1573EE85-78B5-9A46-A320-90BC27B13CA6}" destId="{D809D545-5E1A-834D-8306-71E0C1D091DD}" srcOrd="9" destOrd="0" presId="urn:microsoft.com/office/officeart/2005/8/layout/list1"/>
    <dgm:cxn modelId="{94F1EC4F-B161-4641-BD73-43CCEDDAD774}" type="presParOf" srcId="{1573EE85-78B5-9A46-A320-90BC27B13CA6}" destId="{46953B55-4E10-EA4A-961A-D93CC69AA660}" srcOrd="10" destOrd="0" presId="urn:microsoft.com/office/officeart/2005/8/layout/list1"/>
    <dgm:cxn modelId="{D7AEFB32-3648-1E4D-9693-28EEFF2A1086}" type="presParOf" srcId="{1573EE85-78B5-9A46-A320-90BC27B13CA6}" destId="{9D0EF628-CB46-7945-B775-BDB75F0337C6}" srcOrd="11" destOrd="0" presId="urn:microsoft.com/office/officeart/2005/8/layout/list1"/>
    <dgm:cxn modelId="{E98332DE-2C28-D644-A0F1-B64F9F863550}" type="presParOf" srcId="{1573EE85-78B5-9A46-A320-90BC27B13CA6}" destId="{CBF2B2BB-F325-7441-8891-971D6BC676AC}" srcOrd="12" destOrd="0" presId="urn:microsoft.com/office/officeart/2005/8/layout/list1"/>
    <dgm:cxn modelId="{08943986-17E5-DB4E-A830-6720A3211565}" type="presParOf" srcId="{CBF2B2BB-F325-7441-8891-971D6BC676AC}" destId="{9BB199B6-37DD-BC45-B0EB-82402CCE8610}" srcOrd="0" destOrd="0" presId="urn:microsoft.com/office/officeart/2005/8/layout/list1"/>
    <dgm:cxn modelId="{24F3648C-D64E-1742-B9D6-58A66BE15DC2}" type="presParOf" srcId="{CBF2B2BB-F325-7441-8891-971D6BC676AC}" destId="{7AB8E071-2030-1346-8F60-EEC726F2BDFA}" srcOrd="1" destOrd="0" presId="urn:microsoft.com/office/officeart/2005/8/layout/list1"/>
    <dgm:cxn modelId="{1EE1C05E-2B2E-A645-8C37-904EBAF5463B}" type="presParOf" srcId="{1573EE85-78B5-9A46-A320-90BC27B13CA6}" destId="{91D183B6-7E73-2940-8F9A-EECC3EE338AF}" srcOrd="13" destOrd="0" presId="urn:microsoft.com/office/officeart/2005/8/layout/list1"/>
    <dgm:cxn modelId="{7A88F373-B89F-2F4D-954F-27E066F54C49}" type="presParOf" srcId="{1573EE85-78B5-9A46-A320-90BC27B13CA6}" destId="{83A6F76F-97D9-2F45-ABE6-F183EF6ACEDE}" srcOrd="14" destOrd="0" presId="urn:microsoft.com/office/officeart/2005/8/layout/list1"/>
    <dgm:cxn modelId="{56F342EE-7700-7C4F-A9E7-44DE04E226D0}" type="presParOf" srcId="{1573EE85-78B5-9A46-A320-90BC27B13CA6}" destId="{52FC2CD9-5ACE-344A-A61E-C1AF31407C6B}" srcOrd="15" destOrd="0" presId="urn:microsoft.com/office/officeart/2005/8/layout/list1"/>
    <dgm:cxn modelId="{5A84A582-51A0-9944-92A0-4A347FDA7E56}" type="presParOf" srcId="{1573EE85-78B5-9A46-A320-90BC27B13CA6}" destId="{483CAFD3-84B1-D544-9FB2-602C0228C67C}" srcOrd="16" destOrd="0" presId="urn:microsoft.com/office/officeart/2005/8/layout/list1"/>
    <dgm:cxn modelId="{1C09FA57-12B2-F748-9391-8290F6F8DE2E}" type="presParOf" srcId="{483CAFD3-84B1-D544-9FB2-602C0228C67C}" destId="{788B8540-A2C3-3D41-A79E-23E12260334A}" srcOrd="0" destOrd="0" presId="urn:microsoft.com/office/officeart/2005/8/layout/list1"/>
    <dgm:cxn modelId="{12D983CA-CC68-1A43-9E48-FE7CB63F8B1F}" type="presParOf" srcId="{483CAFD3-84B1-D544-9FB2-602C0228C67C}" destId="{A9C11FC0-0D7F-A143-8240-2F31E63CD946}" srcOrd="1" destOrd="0" presId="urn:microsoft.com/office/officeart/2005/8/layout/list1"/>
    <dgm:cxn modelId="{154DFACC-2B70-144C-BAD7-AE479400B722}" type="presParOf" srcId="{1573EE85-78B5-9A46-A320-90BC27B13CA6}" destId="{B91FA4D2-0323-A24A-B283-B4C21BD0B4FD}" srcOrd="17" destOrd="0" presId="urn:microsoft.com/office/officeart/2005/8/layout/list1"/>
    <dgm:cxn modelId="{C5EB0949-CDBE-134E-928B-862E37221F28}" type="presParOf" srcId="{1573EE85-78B5-9A46-A320-90BC27B13CA6}" destId="{BAF3C689-34BE-E042-B9FE-CDF7EAFB92B7}" srcOrd="18" destOrd="0" presId="urn:microsoft.com/office/officeart/2005/8/layout/list1"/>
    <dgm:cxn modelId="{F0DA9115-E894-4158-8FA9-3E45440C2D42}" type="presParOf" srcId="{1573EE85-78B5-9A46-A320-90BC27B13CA6}" destId="{FD33EEC2-01B5-461C-831B-E0412361287C}" srcOrd="19" destOrd="0" presId="urn:microsoft.com/office/officeart/2005/8/layout/list1"/>
    <dgm:cxn modelId="{7FC1569A-DBCA-4D57-939F-BCDA76E1219C}" type="presParOf" srcId="{1573EE85-78B5-9A46-A320-90BC27B13CA6}" destId="{2D1F9643-2DC7-4AB3-BC04-263EDFFD9632}" srcOrd="20" destOrd="0" presId="urn:microsoft.com/office/officeart/2005/8/layout/list1"/>
    <dgm:cxn modelId="{7FF79195-EFBE-498A-8AEB-46164BF139DB}" type="presParOf" srcId="{2D1F9643-2DC7-4AB3-BC04-263EDFFD9632}" destId="{95107256-B339-499A-83D2-F80F184DA43B}" srcOrd="0" destOrd="0" presId="urn:microsoft.com/office/officeart/2005/8/layout/list1"/>
    <dgm:cxn modelId="{9EEBBD52-BF4F-420E-A612-39F69345F04A}" type="presParOf" srcId="{2D1F9643-2DC7-4AB3-BC04-263EDFFD9632}" destId="{B102B107-CF17-494D-90BE-7E1CA43953EF}" srcOrd="1" destOrd="0" presId="urn:microsoft.com/office/officeart/2005/8/layout/list1"/>
    <dgm:cxn modelId="{43C41E21-3588-4EF1-8A2E-58B37B4C87DF}" type="presParOf" srcId="{1573EE85-78B5-9A46-A320-90BC27B13CA6}" destId="{B0339E36-008A-49C7-8AE4-135958E4E90B}" srcOrd="21" destOrd="0" presId="urn:microsoft.com/office/officeart/2005/8/layout/list1"/>
    <dgm:cxn modelId="{A3F6A89F-4B80-4000-A967-DF1F11D4433D}" type="presParOf" srcId="{1573EE85-78B5-9A46-A320-90BC27B13CA6}" destId="{084E73C7-48AA-4ACA-A757-30305C2623D8}"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ECCB46-B788-4B53-8D2B-E3BA3FE1A08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634BBC-D330-42DF-B2A4-6DD95C6889CA}">
      <dgm:prSet/>
      <dgm:spPr/>
      <dgm:t>
        <a:bodyPr/>
        <a:lstStyle/>
        <a:p>
          <a:pPr>
            <a:lnSpc>
              <a:spcPct val="100000"/>
            </a:lnSpc>
          </a:pPr>
          <a:r>
            <a:rPr lang="en-AU" b="0"/>
            <a:t>Developing systems from requirements can be done in multiple ways.</a:t>
          </a:r>
          <a:endParaRPr lang="en-US"/>
        </a:p>
      </dgm:t>
    </dgm:pt>
    <dgm:pt modelId="{1675BAFF-0879-4980-9D8E-DE36D3791D38}" type="parTrans" cxnId="{34C300CC-EAD2-481A-9829-BA7D82E1DBC7}">
      <dgm:prSet/>
      <dgm:spPr/>
      <dgm:t>
        <a:bodyPr/>
        <a:lstStyle/>
        <a:p>
          <a:endParaRPr lang="en-US"/>
        </a:p>
      </dgm:t>
    </dgm:pt>
    <dgm:pt modelId="{C10F350F-0650-4271-A52F-0BE87AA284E8}" type="sibTrans" cxnId="{34C300CC-EAD2-481A-9829-BA7D82E1DBC7}">
      <dgm:prSet/>
      <dgm:spPr/>
      <dgm:t>
        <a:bodyPr/>
        <a:lstStyle/>
        <a:p>
          <a:endParaRPr lang="en-US"/>
        </a:p>
      </dgm:t>
    </dgm:pt>
    <dgm:pt modelId="{88D25BE1-9E0E-4574-89F7-A6F7DD233742}">
      <dgm:prSet/>
      <dgm:spPr/>
      <dgm:t>
        <a:bodyPr/>
        <a:lstStyle/>
        <a:p>
          <a:pPr>
            <a:lnSpc>
              <a:spcPct val="100000"/>
            </a:lnSpc>
          </a:pPr>
          <a:r>
            <a:rPr lang="en-AU" b="0"/>
            <a:t>Delivering value from technology in a business or social setting requires us to understand the requirements and the problem that we are trying to solve.</a:t>
          </a:r>
          <a:endParaRPr lang="en-US"/>
        </a:p>
      </dgm:t>
    </dgm:pt>
    <dgm:pt modelId="{F5B50145-89DF-456F-A96C-A0CC005D7271}" type="parTrans" cxnId="{19E21E59-D0D3-40D4-AC96-5A4ABBE1AAFA}">
      <dgm:prSet/>
      <dgm:spPr/>
      <dgm:t>
        <a:bodyPr/>
        <a:lstStyle/>
        <a:p>
          <a:endParaRPr lang="en-US"/>
        </a:p>
      </dgm:t>
    </dgm:pt>
    <dgm:pt modelId="{10A02634-F2E3-411C-9C2C-9150DE19466F}" type="sibTrans" cxnId="{19E21E59-D0D3-40D4-AC96-5A4ABBE1AAFA}">
      <dgm:prSet/>
      <dgm:spPr/>
      <dgm:t>
        <a:bodyPr/>
        <a:lstStyle/>
        <a:p>
          <a:endParaRPr lang="en-US"/>
        </a:p>
      </dgm:t>
    </dgm:pt>
    <dgm:pt modelId="{3335529E-5C0E-4559-AB26-5ABF05301D7C}">
      <dgm:prSet/>
      <dgm:spPr/>
      <dgm:t>
        <a:bodyPr/>
        <a:lstStyle/>
        <a:p>
          <a:pPr>
            <a:lnSpc>
              <a:spcPct val="100000"/>
            </a:lnSpc>
          </a:pPr>
          <a:r>
            <a:rPr lang="en-AU" b="0" dirty="0"/>
            <a:t>Historically, this is not something that IT professionals have done well.</a:t>
          </a:r>
          <a:endParaRPr lang="en-US" dirty="0"/>
        </a:p>
      </dgm:t>
    </dgm:pt>
    <dgm:pt modelId="{60670DD4-A310-4051-B5B9-0664FCC6C873}" type="parTrans" cxnId="{1A18B379-FF5B-4D81-BB3D-595575C175E8}">
      <dgm:prSet/>
      <dgm:spPr/>
      <dgm:t>
        <a:bodyPr/>
        <a:lstStyle/>
        <a:p>
          <a:endParaRPr lang="en-US"/>
        </a:p>
      </dgm:t>
    </dgm:pt>
    <dgm:pt modelId="{B1D6233C-CB57-4FBC-AC89-FD94A21E7BF4}" type="sibTrans" cxnId="{1A18B379-FF5B-4D81-BB3D-595575C175E8}">
      <dgm:prSet/>
      <dgm:spPr/>
      <dgm:t>
        <a:bodyPr/>
        <a:lstStyle/>
        <a:p>
          <a:endParaRPr lang="en-US"/>
        </a:p>
      </dgm:t>
    </dgm:pt>
    <dgm:pt modelId="{F58CBC0C-77BC-4DC5-B1B2-AB73FA67CDFC}">
      <dgm:prSet/>
      <dgm:spPr/>
      <dgm:t>
        <a:bodyPr/>
        <a:lstStyle/>
        <a:p>
          <a:pPr>
            <a:lnSpc>
              <a:spcPct val="100000"/>
            </a:lnSpc>
          </a:pPr>
          <a:r>
            <a:rPr lang="en-AU" b="0"/>
            <a:t>Design Thinking provides a process that enables Business and IT to work together to solve some relevant, interesting problems.</a:t>
          </a:r>
          <a:endParaRPr lang="en-US"/>
        </a:p>
      </dgm:t>
    </dgm:pt>
    <dgm:pt modelId="{A5682881-EE85-47E7-9F58-D7FE6F6C90D2}" type="parTrans" cxnId="{B0FE6B93-3F14-468D-8317-A36DB15D7737}">
      <dgm:prSet/>
      <dgm:spPr/>
      <dgm:t>
        <a:bodyPr/>
        <a:lstStyle/>
        <a:p>
          <a:endParaRPr lang="en-US"/>
        </a:p>
      </dgm:t>
    </dgm:pt>
    <dgm:pt modelId="{730E8DF1-5796-4672-845C-FF5620398288}" type="sibTrans" cxnId="{B0FE6B93-3F14-468D-8317-A36DB15D7737}">
      <dgm:prSet/>
      <dgm:spPr/>
      <dgm:t>
        <a:bodyPr/>
        <a:lstStyle/>
        <a:p>
          <a:endParaRPr lang="en-US"/>
        </a:p>
      </dgm:t>
    </dgm:pt>
    <dgm:pt modelId="{E2EE90C1-0AB7-486E-9446-55ADBD1B2916}">
      <dgm:prSet/>
      <dgm:spPr/>
      <dgm:t>
        <a:bodyPr/>
        <a:lstStyle/>
        <a:p>
          <a:pPr>
            <a:lnSpc>
              <a:spcPct val="100000"/>
            </a:lnSpc>
          </a:pPr>
          <a:r>
            <a:rPr lang="en-AU" b="0"/>
            <a:t>Sometimes, you just have to ask the right question!!</a:t>
          </a:r>
          <a:endParaRPr lang="en-US"/>
        </a:p>
      </dgm:t>
    </dgm:pt>
    <dgm:pt modelId="{FEAC25A6-E8B9-4E7C-A749-ABD913A2DB59}" type="parTrans" cxnId="{ABC19F8D-8671-4A7C-BC1C-567D27191730}">
      <dgm:prSet/>
      <dgm:spPr/>
      <dgm:t>
        <a:bodyPr/>
        <a:lstStyle/>
        <a:p>
          <a:endParaRPr lang="en-US"/>
        </a:p>
      </dgm:t>
    </dgm:pt>
    <dgm:pt modelId="{B22316A6-79DD-4CDD-97C9-6351A628AFC9}" type="sibTrans" cxnId="{ABC19F8D-8671-4A7C-BC1C-567D27191730}">
      <dgm:prSet/>
      <dgm:spPr/>
      <dgm:t>
        <a:bodyPr/>
        <a:lstStyle/>
        <a:p>
          <a:endParaRPr lang="en-US"/>
        </a:p>
      </dgm:t>
    </dgm:pt>
    <dgm:pt modelId="{C8FAC763-3A2F-43C5-A941-CF14CBBB72CE}" type="pres">
      <dgm:prSet presAssocID="{F3ECCB46-B788-4B53-8D2B-E3BA3FE1A08E}" presName="root" presStyleCnt="0">
        <dgm:presLayoutVars>
          <dgm:dir/>
          <dgm:resizeHandles val="exact"/>
        </dgm:presLayoutVars>
      </dgm:prSet>
      <dgm:spPr/>
    </dgm:pt>
    <dgm:pt modelId="{7B049DF1-DAEF-467C-94D7-053D66B11FB8}" type="pres">
      <dgm:prSet presAssocID="{62634BBC-D330-42DF-B2A4-6DD95C6889CA}" presName="compNode" presStyleCnt="0"/>
      <dgm:spPr/>
    </dgm:pt>
    <dgm:pt modelId="{EFEF2DCA-A6C7-4FE2-A4E8-62C069BF98E6}" type="pres">
      <dgm:prSet presAssocID="{62634BBC-D330-42DF-B2A4-6DD95C6889CA}" presName="bgRect" presStyleLbl="bgShp" presStyleIdx="0" presStyleCnt="5"/>
      <dgm:spPr/>
    </dgm:pt>
    <dgm:pt modelId="{AA7E5C8B-86AC-4802-B7C5-C7FE48DBBCE3}" type="pres">
      <dgm:prSet presAssocID="{62634BBC-D330-42DF-B2A4-6DD95C6889CA}"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3ACE274A-903E-4B84-B743-C0CC3687C66A}" type="pres">
      <dgm:prSet presAssocID="{62634BBC-D330-42DF-B2A4-6DD95C6889CA}" presName="spaceRect" presStyleCnt="0"/>
      <dgm:spPr/>
    </dgm:pt>
    <dgm:pt modelId="{1D67F9BE-2AF3-4E42-A271-8AAB4A07E0D2}" type="pres">
      <dgm:prSet presAssocID="{62634BBC-D330-42DF-B2A4-6DD95C6889CA}" presName="parTx" presStyleLbl="revTx" presStyleIdx="0" presStyleCnt="5">
        <dgm:presLayoutVars>
          <dgm:chMax val="0"/>
          <dgm:chPref val="0"/>
        </dgm:presLayoutVars>
      </dgm:prSet>
      <dgm:spPr/>
    </dgm:pt>
    <dgm:pt modelId="{810EB538-7941-4A8C-A2BC-FC7F6C382B14}" type="pres">
      <dgm:prSet presAssocID="{C10F350F-0650-4271-A52F-0BE87AA284E8}" presName="sibTrans" presStyleCnt="0"/>
      <dgm:spPr/>
    </dgm:pt>
    <dgm:pt modelId="{4D7623FB-A9C8-42C8-92F4-849D7781A1CA}" type="pres">
      <dgm:prSet presAssocID="{88D25BE1-9E0E-4574-89F7-A6F7DD233742}" presName="compNode" presStyleCnt="0"/>
      <dgm:spPr/>
    </dgm:pt>
    <dgm:pt modelId="{440B3BD3-ED59-4370-97BF-2BF2D9CB3195}" type="pres">
      <dgm:prSet presAssocID="{88D25BE1-9E0E-4574-89F7-A6F7DD233742}" presName="bgRect" presStyleLbl="bgShp" presStyleIdx="1" presStyleCnt="5"/>
      <dgm:spPr/>
    </dgm:pt>
    <dgm:pt modelId="{0F70463D-9E88-4511-A5A0-67851D62ABC5}" type="pres">
      <dgm:prSet presAssocID="{88D25BE1-9E0E-4574-89F7-A6F7DD233742}"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F3352F55-86D4-4877-8BBE-FD3C5E4886DF}" type="pres">
      <dgm:prSet presAssocID="{88D25BE1-9E0E-4574-89F7-A6F7DD233742}" presName="spaceRect" presStyleCnt="0"/>
      <dgm:spPr/>
    </dgm:pt>
    <dgm:pt modelId="{04FBE78F-61B4-46DB-B6E2-46C199AE7527}" type="pres">
      <dgm:prSet presAssocID="{88D25BE1-9E0E-4574-89F7-A6F7DD233742}" presName="parTx" presStyleLbl="revTx" presStyleIdx="1" presStyleCnt="5">
        <dgm:presLayoutVars>
          <dgm:chMax val="0"/>
          <dgm:chPref val="0"/>
        </dgm:presLayoutVars>
      </dgm:prSet>
      <dgm:spPr/>
    </dgm:pt>
    <dgm:pt modelId="{11E326C6-46AA-4576-B1CE-2CE92A103791}" type="pres">
      <dgm:prSet presAssocID="{10A02634-F2E3-411C-9C2C-9150DE19466F}" presName="sibTrans" presStyleCnt="0"/>
      <dgm:spPr/>
    </dgm:pt>
    <dgm:pt modelId="{FA1CE204-76F6-48E0-8442-8CE7E230D9EF}" type="pres">
      <dgm:prSet presAssocID="{3335529E-5C0E-4559-AB26-5ABF05301D7C}" presName="compNode" presStyleCnt="0"/>
      <dgm:spPr/>
    </dgm:pt>
    <dgm:pt modelId="{40077AA1-B4CC-4C66-B1C5-B2F0593FE5F4}" type="pres">
      <dgm:prSet presAssocID="{3335529E-5C0E-4559-AB26-5ABF05301D7C}" presName="bgRect" presStyleLbl="bgShp" presStyleIdx="2" presStyleCnt="5"/>
      <dgm:spPr/>
    </dgm:pt>
    <dgm:pt modelId="{51D840C0-C56E-4967-B508-975A0188D675}" type="pres">
      <dgm:prSet presAssocID="{3335529E-5C0E-4559-AB26-5ABF05301D7C}"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lder"/>
        </a:ext>
      </dgm:extLst>
    </dgm:pt>
    <dgm:pt modelId="{9BC1E803-AD31-4ADA-A704-99F35592FFE8}" type="pres">
      <dgm:prSet presAssocID="{3335529E-5C0E-4559-AB26-5ABF05301D7C}" presName="spaceRect" presStyleCnt="0"/>
      <dgm:spPr/>
    </dgm:pt>
    <dgm:pt modelId="{D4F7A91E-8802-4073-BC3A-FF492E075125}" type="pres">
      <dgm:prSet presAssocID="{3335529E-5C0E-4559-AB26-5ABF05301D7C}" presName="parTx" presStyleLbl="revTx" presStyleIdx="2" presStyleCnt="5">
        <dgm:presLayoutVars>
          <dgm:chMax val="0"/>
          <dgm:chPref val="0"/>
        </dgm:presLayoutVars>
      </dgm:prSet>
      <dgm:spPr/>
    </dgm:pt>
    <dgm:pt modelId="{66696D60-E022-4C96-A101-D480D9D19861}" type="pres">
      <dgm:prSet presAssocID="{B1D6233C-CB57-4FBC-AC89-FD94A21E7BF4}" presName="sibTrans" presStyleCnt="0"/>
      <dgm:spPr/>
    </dgm:pt>
    <dgm:pt modelId="{CE17184C-D519-4A23-AC11-E5AA06F626A6}" type="pres">
      <dgm:prSet presAssocID="{F58CBC0C-77BC-4DC5-B1B2-AB73FA67CDFC}" presName="compNode" presStyleCnt="0"/>
      <dgm:spPr/>
    </dgm:pt>
    <dgm:pt modelId="{135AA63B-982A-4A13-BBC3-A99367AABD67}" type="pres">
      <dgm:prSet presAssocID="{F58CBC0C-77BC-4DC5-B1B2-AB73FA67CDFC}" presName="bgRect" presStyleLbl="bgShp" presStyleIdx="3" presStyleCnt="5"/>
      <dgm:spPr/>
    </dgm:pt>
    <dgm:pt modelId="{B6823E44-AC26-4707-A81B-474963FD2D5B}" type="pres">
      <dgm:prSet presAssocID="{F58CBC0C-77BC-4DC5-B1B2-AB73FA67CDFC}"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 Bulb and Gear"/>
        </a:ext>
      </dgm:extLst>
    </dgm:pt>
    <dgm:pt modelId="{134138BF-123C-477C-A2C7-EDB5F2DDEF9B}" type="pres">
      <dgm:prSet presAssocID="{F58CBC0C-77BC-4DC5-B1B2-AB73FA67CDFC}" presName="spaceRect" presStyleCnt="0"/>
      <dgm:spPr/>
    </dgm:pt>
    <dgm:pt modelId="{D5ADDF77-8ABE-4087-B39B-26D7B5F1381A}" type="pres">
      <dgm:prSet presAssocID="{F58CBC0C-77BC-4DC5-B1B2-AB73FA67CDFC}" presName="parTx" presStyleLbl="revTx" presStyleIdx="3" presStyleCnt="5">
        <dgm:presLayoutVars>
          <dgm:chMax val="0"/>
          <dgm:chPref val="0"/>
        </dgm:presLayoutVars>
      </dgm:prSet>
      <dgm:spPr/>
    </dgm:pt>
    <dgm:pt modelId="{71C1F943-CD5A-4A8A-931F-8ED3E4EF89E0}" type="pres">
      <dgm:prSet presAssocID="{730E8DF1-5796-4672-845C-FF5620398288}" presName="sibTrans" presStyleCnt="0"/>
      <dgm:spPr/>
    </dgm:pt>
    <dgm:pt modelId="{469CB213-BA56-4DCA-A422-7DB41C08B375}" type="pres">
      <dgm:prSet presAssocID="{E2EE90C1-0AB7-486E-9446-55ADBD1B2916}" presName="compNode" presStyleCnt="0"/>
      <dgm:spPr/>
    </dgm:pt>
    <dgm:pt modelId="{84A903B7-E33E-4CA9-A68D-9E6ACD885740}" type="pres">
      <dgm:prSet presAssocID="{E2EE90C1-0AB7-486E-9446-55ADBD1B2916}" presName="bgRect" presStyleLbl="bgShp" presStyleIdx="4" presStyleCnt="5"/>
      <dgm:spPr/>
    </dgm:pt>
    <dgm:pt modelId="{528C90F7-DA13-4D3E-BA4B-ED6B44AAF2B1}" type="pres">
      <dgm:prSet presAssocID="{E2EE90C1-0AB7-486E-9446-55ADBD1B2916}"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Question mark"/>
        </a:ext>
      </dgm:extLst>
    </dgm:pt>
    <dgm:pt modelId="{60AEC8A4-078E-49FF-98F1-7E45872BF5CD}" type="pres">
      <dgm:prSet presAssocID="{E2EE90C1-0AB7-486E-9446-55ADBD1B2916}" presName="spaceRect" presStyleCnt="0"/>
      <dgm:spPr/>
    </dgm:pt>
    <dgm:pt modelId="{A4ECEA07-15BF-4F83-8B80-4F85EF73CF6C}" type="pres">
      <dgm:prSet presAssocID="{E2EE90C1-0AB7-486E-9446-55ADBD1B2916}" presName="parTx" presStyleLbl="revTx" presStyleIdx="4" presStyleCnt="5">
        <dgm:presLayoutVars>
          <dgm:chMax val="0"/>
          <dgm:chPref val="0"/>
        </dgm:presLayoutVars>
      </dgm:prSet>
      <dgm:spPr/>
    </dgm:pt>
  </dgm:ptLst>
  <dgm:cxnLst>
    <dgm:cxn modelId="{98FE7428-06B5-4961-BA4A-FAEDBA9FA444}" type="presOf" srcId="{F3ECCB46-B788-4B53-8D2B-E3BA3FE1A08E}" destId="{C8FAC763-3A2F-43C5-A941-CF14CBBB72CE}" srcOrd="0" destOrd="0" presId="urn:microsoft.com/office/officeart/2018/2/layout/IconVerticalSolidList"/>
    <dgm:cxn modelId="{959A5A57-67CF-4CC5-80B8-D7112CD4914A}" type="presOf" srcId="{62634BBC-D330-42DF-B2A4-6DD95C6889CA}" destId="{1D67F9BE-2AF3-4E42-A271-8AAB4A07E0D2}" srcOrd="0" destOrd="0" presId="urn:microsoft.com/office/officeart/2018/2/layout/IconVerticalSolidList"/>
    <dgm:cxn modelId="{19E21E59-D0D3-40D4-AC96-5A4ABBE1AAFA}" srcId="{F3ECCB46-B788-4B53-8D2B-E3BA3FE1A08E}" destId="{88D25BE1-9E0E-4574-89F7-A6F7DD233742}" srcOrd="1" destOrd="0" parTransId="{F5B50145-89DF-456F-A96C-A0CC005D7271}" sibTransId="{10A02634-F2E3-411C-9C2C-9150DE19466F}"/>
    <dgm:cxn modelId="{8097345B-2D58-49BB-BDA1-874EF99865C2}" type="presOf" srcId="{88D25BE1-9E0E-4574-89F7-A6F7DD233742}" destId="{04FBE78F-61B4-46DB-B6E2-46C199AE7527}" srcOrd="0" destOrd="0" presId="urn:microsoft.com/office/officeart/2018/2/layout/IconVerticalSolidList"/>
    <dgm:cxn modelId="{1A18B379-FF5B-4D81-BB3D-595575C175E8}" srcId="{F3ECCB46-B788-4B53-8D2B-E3BA3FE1A08E}" destId="{3335529E-5C0E-4559-AB26-5ABF05301D7C}" srcOrd="2" destOrd="0" parTransId="{60670DD4-A310-4051-B5B9-0664FCC6C873}" sibTransId="{B1D6233C-CB57-4FBC-AC89-FD94A21E7BF4}"/>
    <dgm:cxn modelId="{E9E64B82-EF0C-4A82-92DC-7AB45472A913}" type="presOf" srcId="{3335529E-5C0E-4559-AB26-5ABF05301D7C}" destId="{D4F7A91E-8802-4073-BC3A-FF492E075125}" srcOrd="0" destOrd="0" presId="urn:microsoft.com/office/officeart/2018/2/layout/IconVerticalSolidList"/>
    <dgm:cxn modelId="{ABC19F8D-8671-4A7C-BC1C-567D27191730}" srcId="{F3ECCB46-B788-4B53-8D2B-E3BA3FE1A08E}" destId="{E2EE90C1-0AB7-486E-9446-55ADBD1B2916}" srcOrd="4" destOrd="0" parTransId="{FEAC25A6-E8B9-4E7C-A749-ABD913A2DB59}" sibTransId="{B22316A6-79DD-4CDD-97C9-6351A628AFC9}"/>
    <dgm:cxn modelId="{B0FE6B93-3F14-468D-8317-A36DB15D7737}" srcId="{F3ECCB46-B788-4B53-8D2B-E3BA3FE1A08E}" destId="{F58CBC0C-77BC-4DC5-B1B2-AB73FA67CDFC}" srcOrd="3" destOrd="0" parTransId="{A5682881-EE85-47E7-9F58-D7FE6F6C90D2}" sibTransId="{730E8DF1-5796-4672-845C-FF5620398288}"/>
    <dgm:cxn modelId="{4FB34899-87C6-4E8F-962F-1AC141EB1CF5}" type="presOf" srcId="{F58CBC0C-77BC-4DC5-B1B2-AB73FA67CDFC}" destId="{D5ADDF77-8ABE-4087-B39B-26D7B5F1381A}" srcOrd="0" destOrd="0" presId="urn:microsoft.com/office/officeart/2018/2/layout/IconVerticalSolidList"/>
    <dgm:cxn modelId="{34C300CC-EAD2-481A-9829-BA7D82E1DBC7}" srcId="{F3ECCB46-B788-4B53-8D2B-E3BA3FE1A08E}" destId="{62634BBC-D330-42DF-B2A4-6DD95C6889CA}" srcOrd="0" destOrd="0" parTransId="{1675BAFF-0879-4980-9D8E-DE36D3791D38}" sibTransId="{C10F350F-0650-4271-A52F-0BE87AA284E8}"/>
    <dgm:cxn modelId="{28482CE4-DF54-461E-AF09-9A9F3C4445CF}" type="presOf" srcId="{E2EE90C1-0AB7-486E-9446-55ADBD1B2916}" destId="{A4ECEA07-15BF-4F83-8B80-4F85EF73CF6C}" srcOrd="0" destOrd="0" presId="urn:microsoft.com/office/officeart/2018/2/layout/IconVerticalSolidList"/>
    <dgm:cxn modelId="{65A6E969-6362-4A5C-A91A-5111A209F443}" type="presParOf" srcId="{C8FAC763-3A2F-43C5-A941-CF14CBBB72CE}" destId="{7B049DF1-DAEF-467C-94D7-053D66B11FB8}" srcOrd="0" destOrd="0" presId="urn:microsoft.com/office/officeart/2018/2/layout/IconVerticalSolidList"/>
    <dgm:cxn modelId="{A3F38EA9-8EA4-4E52-BB64-3528F48A4258}" type="presParOf" srcId="{7B049DF1-DAEF-467C-94D7-053D66B11FB8}" destId="{EFEF2DCA-A6C7-4FE2-A4E8-62C069BF98E6}" srcOrd="0" destOrd="0" presId="urn:microsoft.com/office/officeart/2018/2/layout/IconVerticalSolidList"/>
    <dgm:cxn modelId="{E9C86F29-AD47-4591-9CB7-1877338505CA}" type="presParOf" srcId="{7B049DF1-DAEF-467C-94D7-053D66B11FB8}" destId="{AA7E5C8B-86AC-4802-B7C5-C7FE48DBBCE3}" srcOrd="1" destOrd="0" presId="urn:microsoft.com/office/officeart/2018/2/layout/IconVerticalSolidList"/>
    <dgm:cxn modelId="{DE6D1E9A-F443-4F49-951F-95205D578A78}" type="presParOf" srcId="{7B049DF1-DAEF-467C-94D7-053D66B11FB8}" destId="{3ACE274A-903E-4B84-B743-C0CC3687C66A}" srcOrd="2" destOrd="0" presId="urn:microsoft.com/office/officeart/2018/2/layout/IconVerticalSolidList"/>
    <dgm:cxn modelId="{FEEDBDD4-A155-4CA9-A9F0-AF377A6A023C}" type="presParOf" srcId="{7B049DF1-DAEF-467C-94D7-053D66B11FB8}" destId="{1D67F9BE-2AF3-4E42-A271-8AAB4A07E0D2}" srcOrd="3" destOrd="0" presId="urn:microsoft.com/office/officeart/2018/2/layout/IconVerticalSolidList"/>
    <dgm:cxn modelId="{D59BBFA5-A1CE-4E62-9AE3-523EBDC07C3A}" type="presParOf" srcId="{C8FAC763-3A2F-43C5-A941-CF14CBBB72CE}" destId="{810EB538-7941-4A8C-A2BC-FC7F6C382B14}" srcOrd="1" destOrd="0" presId="urn:microsoft.com/office/officeart/2018/2/layout/IconVerticalSolidList"/>
    <dgm:cxn modelId="{62DCBEB7-BA6E-4C27-B261-2CF2DEC6DBC3}" type="presParOf" srcId="{C8FAC763-3A2F-43C5-A941-CF14CBBB72CE}" destId="{4D7623FB-A9C8-42C8-92F4-849D7781A1CA}" srcOrd="2" destOrd="0" presId="urn:microsoft.com/office/officeart/2018/2/layout/IconVerticalSolidList"/>
    <dgm:cxn modelId="{C14464E8-DB5A-49EF-AE5D-5A90B25C1FD0}" type="presParOf" srcId="{4D7623FB-A9C8-42C8-92F4-849D7781A1CA}" destId="{440B3BD3-ED59-4370-97BF-2BF2D9CB3195}" srcOrd="0" destOrd="0" presId="urn:microsoft.com/office/officeart/2018/2/layout/IconVerticalSolidList"/>
    <dgm:cxn modelId="{41A959D9-F8A1-44A2-A8FC-17D4E6163FD2}" type="presParOf" srcId="{4D7623FB-A9C8-42C8-92F4-849D7781A1CA}" destId="{0F70463D-9E88-4511-A5A0-67851D62ABC5}" srcOrd="1" destOrd="0" presId="urn:microsoft.com/office/officeart/2018/2/layout/IconVerticalSolidList"/>
    <dgm:cxn modelId="{AAEEF565-7853-4B72-8A8B-B6C1AA8FCB06}" type="presParOf" srcId="{4D7623FB-A9C8-42C8-92F4-849D7781A1CA}" destId="{F3352F55-86D4-4877-8BBE-FD3C5E4886DF}" srcOrd="2" destOrd="0" presId="urn:microsoft.com/office/officeart/2018/2/layout/IconVerticalSolidList"/>
    <dgm:cxn modelId="{192F7F84-5350-419B-AD70-13BE23C0C641}" type="presParOf" srcId="{4D7623FB-A9C8-42C8-92F4-849D7781A1CA}" destId="{04FBE78F-61B4-46DB-B6E2-46C199AE7527}" srcOrd="3" destOrd="0" presId="urn:microsoft.com/office/officeart/2018/2/layout/IconVerticalSolidList"/>
    <dgm:cxn modelId="{7CA70647-5F8B-4D2D-A139-7D61A2A04F27}" type="presParOf" srcId="{C8FAC763-3A2F-43C5-A941-CF14CBBB72CE}" destId="{11E326C6-46AA-4576-B1CE-2CE92A103791}" srcOrd="3" destOrd="0" presId="urn:microsoft.com/office/officeart/2018/2/layout/IconVerticalSolidList"/>
    <dgm:cxn modelId="{1B83E627-B933-4174-A72C-E352001A2509}" type="presParOf" srcId="{C8FAC763-3A2F-43C5-A941-CF14CBBB72CE}" destId="{FA1CE204-76F6-48E0-8442-8CE7E230D9EF}" srcOrd="4" destOrd="0" presId="urn:microsoft.com/office/officeart/2018/2/layout/IconVerticalSolidList"/>
    <dgm:cxn modelId="{622C47F3-8AC9-4C07-9449-22328A6228B7}" type="presParOf" srcId="{FA1CE204-76F6-48E0-8442-8CE7E230D9EF}" destId="{40077AA1-B4CC-4C66-B1C5-B2F0593FE5F4}" srcOrd="0" destOrd="0" presId="urn:microsoft.com/office/officeart/2018/2/layout/IconVerticalSolidList"/>
    <dgm:cxn modelId="{2F96AF3F-BA5E-4D3C-9492-DCABB6AF0D02}" type="presParOf" srcId="{FA1CE204-76F6-48E0-8442-8CE7E230D9EF}" destId="{51D840C0-C56E-4967-B508-975A0188D675}" srcOrd="1" destOrd="0" presId="urn:microsoft.com/office/officeart/2018/2/layout/IconVerticalSolidList"/>
    <dgm:cxn modelId="{6469974D-2866-4B37-A22F-7EA53C234FD8}" type="presParOf" srcId="{FA1CE204-76F6-48E0-8442-8CE7E230D9EF}" destId="{9BC1E803-AD31-4ADA-A704-99F35592FFE8}" srcOrd="2" destOrd="0" presId="urn:microsoft.com/office/officeart/2018/2/layout/IconVerticalSolidList"/>
    <dgm:cxn modelId="{D2E677D6-C71C-4F17-9528-044EF49754E4}" type="presParOf" srcId="{FA1CE204-76F6-48E0-8442-8CE7E230D9EF}" destId="{D4F7A91E-8802-4073-BC3A-FF492E075125}" srcOrd="3" destOrd="0" presId="urn:microsoft.com/office/officeart/2018/2/layout/IconVerticalSolidList"/>
    <dgm:cxn modelId="{70E11BA6-9BA2-4644-821D-F27286CBF4A7}" type="presParOf" srcId="{C8FAC763-3A2F-43C5-A941-CF14CBBB72CE}" destId="{66696D60-E022-4C96-A101-D480D9D19861}" srcOrd="5" destOrd="0" presId="urn:microsoft.com/office/officeart/2018/2/layout/IconVerticalSolidList"/>
    <dgm:cxn modelId="{97BE5626-0C94-4920-9979-CBCD9CBBE9E2}" type="presParOf" srcId="{C8FAC763-3A2F-43C5-A941-CF14CBBB72CE}" destId="{CE17184C-D519-4A23-AC11-E5AA06F626A6}" srcOrd="6" destOrd="0" presId="urn:microsoft.com/office/officeart/2018/2/layout/IconVerticalSolidList"/>
    <dgm:cxn modelId="{4140F3D1-48FD-4096-A95F-42B2251C9A9D}" type="presParOf" srcId="{CE17184C-D519-4A23-AC11-E5AA06F626A6}" destId="{135AA63B-982A-4A13-BBC3-A99367AABD67}" srcOrd="0" destOrd="0" presId="urn:microsoft.com/office/officeart/2018/2/layout/IconVerticalSolidList"/>
    <dgm:cxn modelId="{524315A8-39A7-4411-BA37-953CBB7E1D4E}" type="presParOf" srcId="{CE17184C-D519-4A23-AC11-E5AA06F626A6}" destId="{B6823E44-AC26-4707-A81B-474963FD2D5B}" srcOrd="1" destOrd="0" presId="urn:microsoft.com/office/officeart/2018/2/layout/IconVerticalSolidList"/>
    <dgm:cxn modelId="{BFBE072F-B883-4B1D-9AB9-1761A0E4321E}" type="presParOf" srcId="{CE17184C-D519-4A23-AC11-E5AA06F626A6}" destId="{134138BF-123C-477C-A2C7-EDB5F2DDEF9B}" srcOrd="2" destOrd="0" presId="urn:microsoft.com/office/officeart/2018/2/layout/IconVerticalSolidList"/>
    <dgm:cxn modelId="{E041AAB2-8A06-4DE3-AC18-8300E8838E25}" type="presParOf" srcId="{CE17184C-D519-4A23-AC11-E5AA06F626A6}" destId="{D5ADDF77-8ABE-4087-B39B-26D7B5F1381A}" srcOrd="3" destOrd="0" presId="urn:microsoft.com/office/officeart/2018/2/layout/IconVerticalSolidList"/>
    <dgm:cxn modelId="{D2C05CBC-251F-4773-8C27-E67A50BD0C8F}" type="presParOf" srcId="{C8FAC763-3A2F-43C5-A941-CF14CBBB72CE}" destId="{71C1F943-CD5A-4A8A-931F-8ED3E4EF89E0}" srcOrd="7" destOrd="0" presId="urn:microsoft.com/office/officeart/2018/2/layout/IconVerticalSolidList"/>
    <dgm:cxn modelId="{940122BE-3F5C-4A34-B3B1-F17072FCF986}" type="presParOf" srcId="{C8FAC763-3A2F-43C5-A941-CF14CBBB72CE}" destId="{469CB213-BA56-4DCA-A422-7DB41C08B375}" srcOrd="8" destOrd="0" presId="urn:microsoft.com/office/officeart/2018/2/layout/IconVerticalSolidList"/>
    <dgm:cxn modelId="{DFE8F2E4-CCEC-4084-89B6-717EE11ED19D}" type="presParOf" srcId="{469CB213-BA56-4DCA-A422-7DB41C08B375}" destId="{84A903B7-E33E-4CA9-A68D-9E6ACD885740}" srcOrd="0" destOrd="0" presId="urn:microsoft.com/office/officeart/2018/2/layout/IconVerticalSolidList"/>
    <dgm:cxn modelId="{8DE16FCF-33B9-4E7D-B45E-EA26EFC1988D}" type="presParOf" srcId="{469CB213-BA56-4DCA-A422-7DB41C08B375}" destId="{528C90F7-DA13-4D3E-BA4B-ED6B44AAF2B1}" srcOrd="1" destOrd="0" presId="urn:microsoft.com/office/officeart/2018/2/layout/IconVerticalSolidList"/>
    <dgm:cxn modelId="{A27E01F5-DBD5-4A5E-81E5-0EBB389AA48F}" type="presParOf" srcId="{469CB213-BA56-4DCA-A422-7DB41C08B375}" destId="{60AEC8A4-078E-49FF-98F1-7E45872BF5CD}" srcOrd="2" destOrd="0" presId="urn:microsoft.com/office/officeart/2018/2/layout/IconVerticalSolidList"/>
    <dgm:cxn modelId="{ACBB6733-6BD3-4146-8014-0A496ED8A209}" type="presParOf" srcId="{469CB213-BA56-4DCA-A422-7DB41C08B375}" destId="{A4ECEA07-15BF-4F83-8B80-4F85EF73CF6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FE4137-DD63-464A-B629-3E4FBFABB17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D93356C-FDD5-4D69-B7A8-B045FC12DC78}">
      <dgm:prSet custT="1"/>
      <dgm:spPr/>
      <dgm:t>
        <a:bodyPr/>
        <a:lstStyle/>
        <a:p>
          <a:pPr>
            <a:lnSpc>
              <a:spcPct val="100000"/>
            </a:lnSpc>
          </a:pPr>
          <a:r>
            <a:rPr lang="en-AU" sz="1400" dirty="0"/>
            <a:t>New technology often introduces ethical challenges that are often recognised but rarely resolved (at least initially)</a:t>
          </a:r>
          <a:endParaRPr lang="en-US" sz="1400" dirty="0"/>
        </a:p>
      </dgm:t>
    </dgm:pt>
    <dgm:pt modelId="{9AEE5079-76C8-4F7D-88BB-D6CD2EC5561C}" type="parTrans" cxnId="{122EF7D5-7135-4CA9-9781-F8081C9D34F4}">
      <dgm:prSet/>
      <dgm:spPr/>
      <dgm:t>
        <a:bodyPr/>
        <a:lstStyle/>
        <a:p>
          <a:endParaRPr lang="en-US"/>
        </a:p>
      </dgm:t>
    </dgm:pt>
    <dgm:pt modelId="{31130B76-4F90-4942-9805-FADB091DF498}" type="sibTrans" cxnId="{122EF7D5-7135-4CA9-9781-F8081C9D34F4}">
      <dgm:prSet/>
      <dgm:spPr/>
      <dgm:t>
        <a:bodyPr/>
        <a:lstStyle/>
        <a:p>
          <a:endParaRPr lang="en-US"/>
        </a:p>
      </dgm:t>
    </dgm:pt>
    <dgm:pt modelId="{21E33046-F424-4E9E-AD5E-B8EE46B4A189}">
      <dgm:prSet custT="1"/>
      <dgm:spPr/>
      <dgm:t>
        <a:bodyPr/>
        <a:lstStyle/>
        <a:p>
          <a:pPr>
            <a:lnSpc>
              <a:spcPct val="100000"/>
            </a:lnSpc>
          </a:pPr>
          <a:r>
            <a:rPr lang="en-AU" sz="1400" dirty="0"/>
            <a:t>Legislative and legal systems are typically reactive and often lag the evolution of technology e.g. online privacy, data security, consumer rights, etc.</a:t>
          </a:r>
          <a:endParaRPr lang="en-US" sz="1400" dirty="0"/>
        </a:p>
      </dgm:t>
    </dgm:pt>
    <dgm:pt modelId="{BBB3FF59-30AE-431F-B44C-5F8509A4B7E2}" type="parTrans" cxnId="{92476A62-9DF8-462B-9C9A-FC1FEE32F9C8}">
      <dgm:prSet/>
      <dgm:spPr/>
      <dgm:t>
        <a:bodyPr/>
        <a:lstStyle/>
        <a:p>
          <a:endParaRPr lang="en-US"/>
        </a:p>
      </dgm:t>
    </dgm:pt>
    <dgm:pt modelId="{2A65793F-206E-45B4-A230-31E411EDFD15}" type="sibTrans" cxnId="{92476A62-9DF8-462B-9C9A-FC1FEE32F9C8}">
      <dgm:prSet/>
      <dgm:spPr/>
      <dgm:t>
        <a:bodyPr/>
        <a:lstStyle/>
        <a:p>
          <a:endParaRPr lang="en-US"/>
        </a:p>
      </dgm:t>
    </dgm:pt>
    <dgm:pt modelId="{2997F9AC-FD1F-4CC9-BCF0-15C098F79A71}">
      <dgm:prSet custT="1"/>
      <dgm:spPr/>
      <dgm:t>
        <a:bodyPr/>
        <a:lstStyle/>
        <a:p>
          <a:pPr>
            <a:lnSpc>
              <a:spcPct val="100000"/>
            </a:lnSpc>
          </a:pPr>
          <a:r>
            <a:rPr lang="en-AU" sz="1400" dirty="0"/>
            <a:t>So how should we deal with these ethical challenges particularly with disruptive technologies such as smartphones, facial recognition, social media, etc.?</a:t>
          </a:r>
          <a:endParaRPr lang="en-US" sz="1400" dirty="0"/>
        </a:p>
      </dgm:t>
    </dgm:pt>
    <dgm:pt modelId="{496456CA-AE42-49BE-AD69-35DC256667D5}" type="parTrans" cxnId="{55982543-F034-4185-8876-AD83B160C96D}">
      <dgm:prSet/>
      <dgm:spPr/>
      <dgm:t>
        <a:bodyPr/>
        <a:lstStyle/>
        <a:p>
          <a:endParaRPr lang="en-US"/>
        </a:p>
      </dgm:t>
    </dgm:pt>
    <dgm:pt modelId="{C2324157-44F8-4246-B4DE-4F4CFB9D6086}" type="sibTrans" cxnId="{55982543-F034-4185-8876-AD83B160C96D}">
      <dgm:prSet/>
      <dgm:spPr/>
      <dgm:t>
        <a:bodyPr/>
        <a:lstStyle/>
        <a:p>
          <a:endParaRPr lang="en-US"/>
        </a:p>
      </dgm:t>
    </dgm:pt>
    <dgm:pt modelId="{3E45AF8D-BF52-4316-AEA0-4F2D74A202C1}" type="pres">
      <dgm:prSet presAssocID="{16FE4137-DD63-464A-B629-3E4FBFABB176}" presName="root" presStyleCnt="0">
        <dgm:presLayoutVars>
          <dgm:dir/>
          <dgm:resizeHandles val="exact"/>
        </dgm:presLayoutVars>
      </dgm:prSet>
      <dgm:spPr/>
    </dgm:pt>
    <dgm:pt modelId="{CEC15B78-BA1D-4F0E-93F4-49253E1CC6A0}" type="pres">
      <dgm:prSet presAssocID="{5D93356C-FDD5-4D69-B7A8-B045FC12DC78}" presName="compNode" presStyleCnt="0"/>
      <dgm:spPr/>
    </dgm:pt>
    <dgm:pt modelId="{9B6F184E-E2E2-45B5-AA63-7E88337C09F2}" type="pres">
      <dgm:prSet presAssocID="{5D93356C-FDD5-4D69-B7A8-B045FC12DC7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Judge"/>
        </a:ext>
      </dgm:extLst>
    </dgm:pt>
    <dgm:pt modelId="{F8DD5CF7-F091-478B-8C05-ADE84B704D9F}" type="pres">
      <dgm:prSet presAssocID="{5D93356C-FDD5-4D69-B7A8-B045FC12DC78}" presName="spaceRect" presStyleCnt="0"/>
      <dgm:spPr/>
    </dgm:pt>
    <dgm:pt modelId="{744B5849-AAB2-4AB0-9F4A-2618705F9FB2}" type="pres">
      <dgm:prSet presAssocID="{5D93356C-FDD5-4D69-B7A8-B045FC12DC78}" presName="textRect" presStyleLbl="revTx" presStyleIdx="0" presStyleCnt="3" custScaleX="112392">
        <dgm:presLayoutVars>
          <dgm:chMax val="1"/>
          <dgm:chPref val="1"/>
        </dgm:presLayoutVars>
      </dgm:prSet>
      <dgm:spPr/>
    </dgm:pt>
    <dgm:pt modelId="{328240EB-47E6-421B-94E5-2954888E1113}" type="pres">
      <dgm:prSet presAssocID="{31130B76-4F90-4942-9805-FADB091DF498}" presName="sibTrans" presStyleCnt="0"/>
      <dgm:spPr/>
    </dgm:pt>
    <dgm:pt modelId="{68A0E0B9-F028-420B-83C3-76A209793266}" type="pres">
      <dgm:prSet presAssocID="{21E33046-F424-4E9E-AD5E-B8EE46B4A189}" presName="compNode" presStyleCnt="0"/>
      <dgm:spPr/>
    </dgm:pt>
    <dgm:pt modelId="{B3DBDCD1-46F4-410F-BFDC-B006DA97E2D1}" type="pres">
      <dgm:prSet presAssocID="{21E33046-F424-4E9E-AD5E-B8EE46B4A189}" presName="iconRect" presStyleLbl="node1" presStyleIdx="1" presStyleCnt="3"/>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A41871A3-BF6D-4349-B582-92BEC0197718}" type="pres">
      <dgm:prSet presAssocID="{21E33046-F424-4E9E-AD5E-B8EE46B4A189}" presName="spaceRect" presStyleCnt="0"/>
      <dgm:spPr/>
    </dgm:pt>
    <dgm:pt modelId="{DF149B93-EF8B-44FB-8C73-03565828D0B5}" type="pres">
      <dgm:prSet presAssocID="{21E33046-F424-4E9E-AD5E-B8EE46B4A189}" presName="textRect" presStyleLbl="revTx" presStyleIdx="1" presStyleCnt="3" custScaleX="107953">
        <dgm:presLayoutVars>
          <dgm:chMax val="1"/>
          <dgm:chPref val="1"/>
        </dgm:presLayoutVars>
      </dgm:prSet>
      <dgm:spPr/>
    </dgm:pt>
    <dgm:pt modelId="{FD2FC516-003F-483F-A213-53A8F784DA5D}" type="pres">
      <dgm:prSet presAssocID="{2A65793F-206E-45B4-A230-31E411EDFD15}" presName="sibTrans" presStyleCnt="0"/>
      <dgm:spPr/>
    </dgm:pt>
    <dgm:pt modelId="{AFF082AB-E935-4510-8810-42F414D2099A}" type="pres">
      <dgm:prSet presAssocID="{2997F9AC-FD1F-4CC9-BCF0-15C098F79A71}" presName="compNode" presStyleCnt="0"/>
      <dgm:spPr/>
    </dgm:pt>
    <dgm:pt modelId="{6214712D-C1BC-418A-8905-603BFA411A51}" type="pres">
      <dgm:prSet presAssocID="{2997F9AC-FD1F-4CC9-BCF0-15C098F79A71}" presName="iconRect" presStyleLbl="node1" presStyleIdx="2" presStyleCnt="3"/>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mart Phone"/>
        </a:ext>
      </dgm:extLst>
    </dgm:pt>
    <dgm:pt modelId="{CA04DCAE-4135-4D8E-824D-34E5A178FB4E}" type="pres">
      <dgm:prSet presAssocID="{2997F9AC-FD1F-4CC9-BCF0-15C098F79A71}" presName="spaceRect" presStyleCnt="0"/>
      <dgm:spPr/>
    </dgm:pt>
    <dgm:pt modelId="{2B0B2800-087E-48EF-A993-E9CB8D53DA17}" type="pres">
      <dgm:prSet presAssocID="{2997F9AC-FD1F-4CC9-BCF0-15C098F79A71}" presName="textRect" presStyleLbl="revTx" presStyleIdx="2" presStyleCnt="3" custScaleX="137453">
        <dgm:presLayoutVars>
          <dgm:chMax val="1"/>
          <dgm:chPref val="1"/>
        </dgm:presLayoutVars>
      </dgm:prSet>
      <dgm:spPr/>
    </dgm:pt>
  </dgm:ptLst>
  <dgm:cxnLst>
    <dgm:cxn modelId="{14B89004-F98F-4762-970D-C6F2581F3491}" type="presOf" srcId="{21E33046-F424-4E9E-AD5E-B8EE46B4A189}" destId="{DF149B93-EF8B-44FB-8C73-03565828D0B5}" srcOrd="0" destOrd="0" presId="urn:microsoft.com/office/officeart/2018/2/layout/IconLabelList"/>
    <dgm:cxn modelId="{FB84E934-F4F4-4972-8237-A8F036D6E608}" type="presOf" srcId="{16FE4137-DD63-464A-B629-3E4FBFABB176}" destId="{3E45AF8D-BF52-4316-AEA0-4F2D74A202C1}" srcOrd="0" destOrd="0" presId="urn:microsoft.com/office/officeart/2018/2/layout/IconLabelList"/>
    <dgm:cxn modelId="{55982543-F034-4185-8876-AD83B160C96D}" srcId="{16FE4137-DD63-464A-B629-3E4FBFABB176}" destId="{2997F9AC-FD1F-4CC9-BCF0-15C098F79A71}" srcOrd="2" destOrd="0" parTransId="{496456CA-AE42-49BE-AD69-35DC256667D5}" sibTransId="{C2324157-44F8-4246-B4DE-4F4CFB9D6086}"/>
    <dgm:cxn modelId="{92476A62-9DF8-462B-9C9A-FC1FEE32F9C8}" srcId="{16FE4137-DD63-464A-B629-3E4FBFABB176}" destId="{21E33046-F424-4E9E-AD5E-B8EE46B4A189}" srcOrd="1" destOrd="0" parTransId="{BBB3FF59-30AE-431F-B44C-5F8509A4B7E2}" sibTransId="{2A65793F-206E-45B4-A230-31E411EDFD15}"/>
    <dgm:cxn modelId="{52343CA3-8962-4E66-90E9-317DF94692FA}" type="presOf" srcId="{2997F9AC-FD1F-4CC9-BCF0-15C098F79A71}" destId="{2B0B2800-087E-48EF-A993-E9CB8D53DA17}" srcOrd="0" destOrd="0" presId="urn:microsoft.com/office/officeart/2018/2/layout/IconLabelList"/>
    <dgm:cxn modelId="{122EF7D5-7135-4CA9-9781-F8081C9D34F4}" srcId="{16FE4137-DD63-464A-B629-3E4FBFABB176}" destId="{5D93356C-FDD5-4D69-B7A8-B045FC12DC78}" srcOrd="0" destOrd="0" parTransId="{9AEE5079-76C8-4F7D-88BB-D6CD2EC5561C}" sibTransId="{31130B76-4F90-4942-9805-FADB091DF498}"/>
    <dgm:cxn modelId="{400718EE-063B-4109-894A-3C761E2E9969}" type="presOf" srcId="{5D93356C-FDD5-4D69-B7A8-B045FC12DC78}" destId="{744B5849-AAB2-4AB0-9F4A-2618705F9FB2}" srcOrd="0" destOrd="0" presId="urn:microsoft.com/office/officeart/2018/2/layout/IconLabelList"/>
    <dgm:cxn modelId="{40F6B447-F2FF-4D99-819B-CAEF71A1B69B}" type="presParOf" srcId="{3E45AF8D-BF52-4316-AEA0-4F2D74A202C1}" destId="{CEC15B78-BA1D-4F0E-93F4-49253E1CC6A0}" srcOrd="0" destOrd="0" presId="urn:microsoft.com/office/officeart/2018/2/layout/IconLabelList"/>
    <dgm:cxn modelId="{06A89108-4FDE-405A-8AF6-1C22A85D874C}" type="presParOf" srcId="{CEC15B78-BA1D-4F0E-93F4-49253E1CC6A0}" destId="{9B6F184E-E2E2-45B5-AA63-7E88337C09F2}" srcOrd="0" destOrd="0" presId="urn:microsoft.com/office/officeart/2018/2/layout/IconLabelList"/>
    <dgm:cxn modelId="{D75ABF16-AD9D-462A-8EF7-FD46BBF1CF67}" type="presParOf" srcId="{CEC15B78-BA1D-4F0E-93F4-49253E1CC6A0}" destId="{F8DD5CF7-F091-478B-8C05-ADE84B704D9F}" srcOrd="1" destOrd="0" presId="urn:microsoft.com/office/officeart/2018/2/layout/IconLabelList"/>
    <dgm:cxn modelId="{FAB5599C-B0E4-481E-B269-59B585AF2860}" type="presParOf" srcId="{CEC15B78-BA1D-4F0E-93F4-49253E1CC6A0}" destId="{744B5849-AAB2-4AB0-9F4A-2618705F9FB2}" srcOrd="2" destOrd="0" presId="urn:microsoft.com/office/officeart/2018/2/layout/IconLabelList"/>
    <dgm:cxn modelId="{05EDF7AB-6011-4B5B-8B8C-C3A58908BB33}" type="presParOf" srcId="{3E45AF8D-BF52-4316-AEA0-4F2D74A202C1}" destId="{328240EB-47E6-421B-94E5-2954888E1113}" srcOrd="1" destOrd="0" presId="urn:microsoft.com/office/officeart/2018/2/layout/IconLabelList"/>
    <dgm:cxn modelId="{044101E5-51D4-4C6E-B19A-00799E9B6FAB}" type="presParOf" srcId="{3E45AF8D-BF52-4316-AEA0-4F2D74A202C1}" destId="{68A0E0B9-F028-420B-83C3-76A209793266}" srcOrd="2" destOrd="0" presId="urn:microsoft.com/office/officeart/2018/2/layout/IconLabelList"/>
    <dgm:cxn modelId="{D4430C85-B3FC-408B-A447-8A4F66759CCA}" type="presParOf" srcId="{68A0E0B9-F028-420B-83C3-76A209793266}" destId="{B3DBDCD1-46F4-410F-BFDC-B006DA97E2D1}" srcOrd="0" destOrd="0" presId="urn:microsoft.com/office/officeart/2018/2/layout/IconLabelList"/>
    <dgm:cxn modelId="{AF55E2CA-7FF7-45BA-9E09-E75DC1A4E7BF}" type="presParOf" srcId="{68A0E0B9-F028-420B-83C3-76A209793266}" destId="{A41871A3-BF6D-4349-B582-92BEC0197718}" srcOrd="1" destOrd="0" presId="urn:microsoft.com/office/officeart/2018/2/layout/IconLabelList"/>
    <dgm:cxn modelId="{F0859361-A559-4184-B8F5-2116BAD1EA92}" type="presParOf" srcId="{68A0E0B9-F028-420B-83C3-76A209793266}" destId="{DF149B93-EF8B-44FB-8C73-03565828D0B5}" srcOrd="2" destOrd="0" presId="urn:microsoft.com/office/officeart/2018/2/layout/IconLabelList"/>
    <dgm:cxn modelId="{28BEF344-EC99-4A42-AD01-A7AC261A6292}" type="presParOf" srcId="{3E45AF8D-BF52-4316-AEA0-4F2D74A202C1}" destId="{FD2FC516-003F-483F-A213-53A8F784DA5D}" srcOrd="3" destOrd="0" presId="urn:microsoft.com/office/officeart/2018/2/layout/IconLabelList"/>
    <dgm:cxn modelId="{DD099176-8319-48F4-A3ED-542F822E01CA}" type="presParOf" srcId="{3E45AF8D-BF52-4316-AEA0-4F2D74A202C1}" destId="{AFF082AB-E935-4510-8810-42F414D2099A}" srcOrd="4" destOrd="0" presId="urn:microsoft.com/office/officeart/2018/2/layout/IconLabelList"/>
    <dgm:cxn modelId="{1BA0EF61-F2DB-4ABE-A428-D01EE0F18F33}" type="presParOf" srcId="{AFF082AB-E935-4510-8810-42F414D2099A}" destId="{6214712D-C1BC-418A-8905-603BFA411A51}" srcOrd="0" destOrd="0" presId="urn:microsoft.com/office/officeart/2018/2/layout/IconLabelList"/>
    <dgm:cxn modelId="{9105E48A-EA08-4692-AA03-8B1C3796C7AC}" type="presParOf" srcId="{AFF082AB-E935-4510-8810-42F414D2099A}" destId="{CA04DCAE-4135-4D8E-824D-34E5A178FB4E}" srcOrd="1" destOrd="0" presId="urn:microsoft.com/office/officeart/2018/2/layout/IconLabelList"/>
    <dgm:cxn modelId="{F52767F0-AC60-4793-A829-BB83D851B0AB}" type="presParOf" srcId="{AFF082AB-E935-4510-8810-42F414D2099A}" destId="{2B0B2800-087E-48EF-A993-E9CB8D53DA1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65FC65-FBC1-4258-BAE0-3D8C86CE9680}"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943A38C9-23CA-47DB-B075-9E4B32A6D139}">
      <dgm:prSet custT="1"/>
      <dgm:spPr>
        <a:ln>
          <a:solidFill>
            <a:schemeClr val="tx1"/>
          </a:solidFill>
        </a:ln>
      </dgm:spPr>
      <dgm:t>
        <a:bodyPr/>
        <a:lstStyle/>
        <a:p>
          <a:pPr>
            <a:lnSpc>
              <a:spcPct val="100000"/>
            </a:lnSpc>
          </a:pPr>
          <a:r>
            <a:rPr lang="en-US" sz="1800"/>
            <a:t>1. Would I be happy for this decision to be headlining the news tomorrow?</a:t>
          </a:r>
        </a:p>
      </dgm:t>
    </dgm:pt>
    <dgm:pt modelId="{800ACF51-53B8-4C31-9FF1-AA537AC0B0B0}" type="parTrans" cxnId="{2A500CA5-7741-41FE-B42B-335860B2365D}">
      <dgm:prSet/>
      <dgm:spPr/>
      <dgm:t>
        <a:bodyPr/>
        <a:lstStyle/>
        <a:p>
          <a:endParaRPr lang="en-US" sz="1800"/>
        </a:p>
      </dgm:t>
    </dgm:pt>
    <dgm:pt modelId="{A338944A-F034-4CF3-9B21-9E7ADAFE7CE3}" type="sibTrans" cxnId="{2A500CA5-7741-41FE-B42B-335860B2365D}">
      <dgm:prSet/>
      <dgm:spPr/>
      <dgm:t>
        <a:bodyPr/>
        <a:lstStyle/>
        <a:p>
          <a:endParaRPr lang="en-US" sz="1800"/>
        </a:p>
      </dgm:t>
    </dgm:pt>
    <dgm:pt modelId="{22E29466-53C1-46A7-87E6-6ECF7BB3BDC8}">
      <dgm:prSet custT="1"/>
      <dgm:spPr>
        <a:ln>
          <a:solidFill>
            <a:schemeClr val="tx1"/>
          </a:solidFill>
        </a:ln>
      </dgm:spPr>
      <dgm:t>
        <a:bodyPr/>
        <a:lstStyle/>
        <a:p>
          <a:pPr>
            <a:lnSpc>
              <a:spcPct val="100000"/>
            </a:lnSpc>
          </a:pPr>
          <a:r>
            <a:rPr lang="en-US" sz="1800"/>
            <a:t>2. Is there an ethical non-negotiable at play?</a:t>
          </a:r>
        </a:p>
      </dgm:t>
    </dgm:pt>
    <dgm:pt modelId="{A3BEDAA3-64C6-43BA-AE27-AA5F8C0AAED8}" type="parTrans" cxnId="{DC2D50D8-A98E-4039-A0FF-CD82A24FF9A5}">
      <dgm:prSet/>
      <dgm:spPr/>
      <dgm:t>
        <a:bodyPr/>
        <a:lstStyle/>
        <a:p>
          <a:endParaRPr lang="en-US" sz="1800"/>
        </a:p>
      </dgm:t>
    </dgm:pt>
    <dgm:pt modelId="{696BA742-A436-40B4-AB7B-5BEBA036B953}" type="sibTrans" cxnId="{DC2D50D8-A98E-4039-A0FF-CD82A24FF9A5}">
      <dgm:prSet/>
      <dgm:spPr/>
      <dgm:t>
        <a:bodyPr/>
        <a:lstStyle/>
        <a:p>
          <a:endParaRPr lang="en-US" sz="1800"/>
        </a:p>
      </dgm:t>
    </dgm:pt>
    <dgm:pt modelId="{6564D1E8-F959-4019-9441-5AAD0A46FAD6}">
      <dgm:prSet custT="1"/>
      <dgm:spPr>
        <a:ln>
          <a:solidFill>
            <a:schemeClr val="tx1"/>
          </a:solidFill>
        </a:ln>
      </dgm:spPr>
      <dgm:t>
        <a:bodyPr/>
        <a:lstStyle/>
        <a:p>
          <a:pPr>
            <a:lnSpc>
              <a:spcPct val="100000"/>
            </a:lnSpc>
          </a:pPr>
          <a:r>
            <a:rPr lang="en-US" sz="1800"/>
            <a:t>3. Will my action make the world a better place?</a:t>
          </a:r>
        </a:p>
      </dgm:t>
    </dgm:pt>
    <dgm:pt modelId="{0F7222B7-0048-4DD4-8DFA-23E3600C2E02}" type="parTrans" cxnId="{DA98E1E3-8863-4DCD-8D95-2EEE83985BBF}">
      <dgm:prSet/>
      <dgm:spPr/>
      <dgm:t>
        <a:bodyPr/>
        <a:lstStyle/>
        <a:p>
          <a:endParaRPr lang="en-US" sz="1800"/>
        </a:p>
      </dgm:t>
    </dgm:pt>
    <dgm:pt modelId="{BAE64592-B553-448E-A9A8-2D72B3F0B454}" type="sibTrans" cxnId="{DA98E1E3-8863-4DCD-8D95-2EEE83985BBF}">
      <dgm:prSet/>
      <dgm:spPr/>
      <dgm:t>
        <a:bodyPr/>
        <a:lstStyle/>
        <a:p>
          <a:endParaRPr lang="en-US" sz="1800"/>
        </a:p>
      </dgm:t>
    </dgm:pt>
    <dgm:pt modelId="{054F7C3D-9B43-427C-90D0-8B5C27CC8793}">
      <dgm:prSet custT="1"/>
      <dgm:spPr>
        <a:ln>
          <a:solidFill>
            <a:schemeClr val="tx1"/>
          </a:solidFill>
        </a:ln>
      </dgm:spPr>
      <dgm:t>
        <a:bodyPr/>
        <a:lstStyle/>
        <a:p>
          <a:pPr>
            <a:lnSpc>
              <a:spcPct val="100000"/>
            </a:lnSpc>
          </a:pPr>
          <a:r>
            <a:rPr lang="en-US" sz="1800"/>
            <a:t>4. What would happen if everybody did this?</a:t>
          </a:r>
        </a:p>
      </dgm:t>
    </dgm:pt>
    <dgm:pt modelId="{A598A5B9-FA74-4764-A86E-F83A90DEFE8F}" type="parTrans" cxnId="{998B3273-5465-4111-9F3A-B54F0F82BA13}">
      <dgm:prSet/>
      <dgm:spPr/>
      <dgm:t>
        <a:bodyPr/>
        <a:lstStyle/>
        <a:p>
          <a:endParaRPr lang="en-US" sz="1800"/>
        </a:p>
      </dgm:t>
    </dgm:pt>
    <dgm:pt modelId="{3138DC22-7981-45F5-8280-38E4366A38DA}" type="sibTrans" cxnId="{998B3273-5465-4111-9F3A-B54F0F82BA13}">
      <dgm:prSet/>
      <dgm:spPr/>
      <dgm:t>
        <a:bodyPr/>
        <a:lstStyle/>
        <a:p>
          <a:endParaRPr lang="en-US" sz="1800"/>
        </a:p>
      </dgm:t>
    </dgm:pt>
    <dgm:pt modelId="{052F156D-77FC-4AE1-92CC-CF4F0B188BC9}">
      <dgm:prSet custT="1"/>
      <dgm:spPr>
        <a:ln>
          <a:solidFill>
            <a:schemeClr val="tx1"/>
          </a:solidFill>
        </a:ln>
      </dgm:spPr>
      <dgm:t>
        <a:bodyPr/>
        <a:lstStyle/>
        <a:p>
          <a:pPr>
            <a:lnSpc>
              <a:spcPct val="100000"/>
            </a:lnSpc>
          </a:pPr>
          <a:r>
            <a:rPr lang="en-US" sz="1800"/>
            <a:t>5. What will this do to my character or the character of my organisation?</a:t>
          </a:r>
        </a:p>
      </dgm:t>
    </dgm:pt>
    <dgm:pt modelId="{D5CE9F34-BCA9-42EA-BD9B-BC6C1AA76851}" type="parTrans" cxnId="{F9CF9A2E-916D-4B05-8B2C-183FF5ADDC03}">
      <dgm:prSet/>
      <dgm:spPr/>
      <dgm:t>
        <a:bodyPr/>
        <a:lstStyle/>
        <a:p>
          <a:endParaRPr lang="en-US" sz="1800"/>
        </a:p>
      </dgm:t>
    </dgm:pt>
    <dgm:pt modelId="{5E803A3F-3CDF-4CC9-8EC8-D3A619DABF60}" type="sibTrans" cxnId="{F9CF9A2E-916D-4B05-8B2C-183FF5ADDC03}">
      <dgm:prSet/>
      <dgm:spPr/>
      <dgm:t>
        <a:bodyPr/>
        <a:lstStyle/>
        <a:p>
          <a:endParaRPr lang="en-US" sz="1800"/>
        </a:p>
      </dgm:t>
    </dgm:pt>
    <dgm:pt modelId="{A6CEB0B3-4A46-4E8A-8709-4ADE130587DF}">
      <dgm:prSet custT="1"/>
      <dgm:spPr>
        <a:ln>
          <a:solidFill>
            <a:schemeClr val="tx1"/>
          </a:solidFill>
        </a:ln>
      </dgm:spPr>
      <dgm:t>
        <a:bodyPr/>
        <a:lstStyle/>
        <a:p>
          <a:pPr>
            <a:lnSpc>
              <a:spcPct val="100000"/>
            </a:lnSpc>
          </a:pPr>
          <a:r>
            <a:rPr lang="en-US" sz="1800"/>
            <a:t>6. Is this consistent with my values and principles?</a:t>
          </a:r>
        </a:p>
      </dgm:t>
    </dgm:pt>
    <dgm:pt modelId="{AAE7CE4D-772F-4599-9AA3-291D3CA144D2}" type="parTrans" cxnId="{B84B69E4-C916-4E16-B67B-7322DF64BFDA}">
      <dgm:prSet/>
      <dgm:spPr/>
      <dgm:t>
        <a:bodyPr/>
        <a:lstStyle/>
        <a:p>
          <a:endParaRPr lang="en-US" sz="1800"/>
        </a:p>
      </dgm:t>
    </dgm:pt>
    <dgm:pt modelId="{7D6F7A7A-4597-4F57-ABB1-EE57E83C17BC}" type="sibTrans" cxnId="{B84B69E4-C916-4E16-B67B-7322DF64BFDA}">
      <dgm:prSet/>
      <dgm:spPr/>
      <dgm:t>
        <a:bodyPr/>
        <a:lstStyle/>
        <a:p>
          <a:endParaRPr lang="en-US" sz="1800"/>
        </a:p>
      </dgm:t>
    </dgm:pt>
    <dgm:pt modelId="{07E5C2A1-B503-439C-B936-47311772F731}" type="pres">
      <dgm:prSet presAssocID="{5A65FC65-FBC1-4258-BAE0-3D8C86CE9680}" presName="root" presStyleCnt="0">
        <dgm:presLayoutVars>
          <dgm:dir/>
          <dgm:resizeHandles val="exact"/>
        </dgm:presLayoutVars>
      </dgm:prSet>
      <dgm:spPr/>
    </dgm:pt>
    <dgm:pt modelId="{C3C6231D-C687-4100-8A0F-802FE2BC2477}" type="pres">
      <dgm:prSet presAssocID="{943A38C9-23CA-47DB-B075-9E4B32A6D139}" presName="compNode" presStyleCnt="0"/>
      <dgm:spPr/>
    </dgm:pt>
    <dgm:pt modelId="{9D0E6485-7A04-4E43-8CAC-B0CC877DA9BF}" type="pres">
      <dgm:prSet presAssocID="{943A38C9-23CA-47DB-B075-9E4B32A6D139}" presName="bgRect" presStyleLbl="bgShp" presStyleIdx="0" presStyleCnt="6"/>
      <dgm:spPr/>
    </dgm:pt>
    <dgm:pt modelId="{60D17658-1032-41C7-B6C8-BD5E631A1884}" type="pres">
      <dgm:prSet presAssocID="{943A38C9-23CA-47DB-B075-9E4B32A6D139}" presName="iconRect" presStyleLbl="node1" presStyleIdx="0" presStyleCnt="6"/>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y"/>
        </a:ext>
      </dgm:extLst>
    </dgm:pt>
    <dgm:pt modelId="{89794CA2-10F3-4F44-BD09-59E28D18FD66}" type="pres">
      <dgm:prSet presAssocID="{943A38C9-23CA-47DB-B075-9E4B32A6D139}" presName="spaceRect" presStyleCnt="0"/>
      <dgm:spPr/>
    </dgm:pt>
    <dgm:pt modelId="{1888E4B4-8A03-49A6-8C39-5B7DB0017896}" type="pres">
      <dgm:prSet presAssocID="{943A38C9-23CA-47DB-B075-9E4B32A6D139}" presName="parTx" presStyleLbl="revTx" presStyleIdx="0" presStyleCnt="6">
        <dgm:presLayoutVars>
          <dgm:chMax val="0"/>
          <dgm:chPref val="0"/>
        </dgm:presLayoutVars>
      </dgm:prSet>
      <dgm:spPr/>
    </dgm:pt>
    <dgm:pt modelId="{26A74F7D-097D-474C-ABEC-804583DD53BC}" type="pres">
      <dgm:prSet presAssocID="{A338944A-F034-4CF3-9B21-9E7ADAFE7CE3}" presName="sibTrans" presStyleCnt="0"/>
      <dgm:spPr/>
    </dgm:pt>
    <dgm:pt modelId="{8FA24A85-4684-4147-853E-6BA110C1C8BA}" type="pres">
      <dgm:prSet presAssocID="{22E29466-53C1-46A7-87E6-6ECF7BB3BDC8}" presName="compNode" presStyleCnt="0"/>
      <dgm:spPr/>
    </dgm:pt>
    <dgm:pt modelId="{1F129613-6605-469F-AE45-84654177E9FE}" type="pres">
      <dgm:prSet presAssocID="{22E29466-53C1-46A7-87E6-6ECF7BB3BDC8}" presName="bgRect" presStyleLbl="bgShp" presStyleIdx="1" presStyleCnt="6"/>
      <dgm:spPr/>
    </dgm:pt>
    <dgm:pt modelId="{D62BD2D2-91F2-4B30-B95F-C5F5B35849EB}" type="pres">
      <dgm:prSet presAssocID="{22E29466-53C1-46A7-87E6-6ECF7BB3BDC8}" presName="iconRect" presStyleLbl="node1" presStyleIdx="1" presStyleCnt="6"/>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0FE2CA7B-6F97-419F-9A15-9E2A25408BCB}" type="pres">
      <dgm:prSet presAssocID="{22E29466-53C1-46A7-87E6-6ECF7BB3BDC8}" presName="spaceRect" presStyleCnt="0"/>
      <dgm:spPr/>
    </dgm:pt>
    <dgm:pt modelId="{21783B72-5BBB-4F7C-B339-20E7BD5DFC15}" type="pres">
      <dgm:prSet presAssocID="{22E29466-53C1-46A7-87E6-6ECF7BB3BDC8}" presName="parTx" presStyleLbl="revTx" presStyleIdx="1" presStyleCnt="6">
        <dgm:presLayoutVars>
          <dgm:chMax val="0"/>
          <dgm:chPref val="0"/>
        </dgm:presLayoutVars>
      </dgm:prSet>
      <dgm:spPr/>
    </dgm:pt>
    <dgm:pt modelId="{0C97F6D3-23BA-478D-A410-74CFEF7A9068}" type="pres">
      <dgm:prSet presAssocID="{696BA742-A436-40B4-AB7B-5BEBA036B953}" presName="sibTrans" presStyleCnt="0"/>
      <dgm:spPr/>
    </dgm:pt>
    <dgm:pt modelId="{04741CF2-3470-422D-83F7-8D593522285D}" type="pres">
      <dgm:prSet presAssocID="{6564D1E8-F959-4019-9441-5AAD0A46FAD6}" presName="compNode" presStyleCnt="0"/>
      <dgm:spPr/>
    </dgm:pt>
    <dgm:pt modelId="{A4C444E3-869D-4E96-8A2E-59D2F2BECD7C}" type="pres">
      <dgm:prSet presAssocID="{6564D1E8-F959-4019-9441-5AAD0A46FAD6}" presName="bgRect" presStyleLbl="bgShp" presStyleIdx="2" presStyleCnt="6"/>
      <dgm:spPr/>
    </dgm:pt>
    <dgm:pt modelId="{CE8C8B6E-D966-48F2-9B05-626A31379206}" type="pres">
      <dgm:prSet presAssocID="{6564D1E8-F959-4019-9441-5AAD0A46FAD6}" presName="iconRect" presStyleLbl="node1" presStyleIdx="2" presStyleCnt="6"/>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pper board"/>
        </a:ext>
      </dgm:extLst>
    </dgm:pt>
    <dgm:pt modelId="{ABAC0267-A3C7-490D-BA09-6866FFD36A52}" type="pres">
      <dgm:prSet presAssocID="{6564D1E8-F959-4019-9441-5AAD0A46FAD6}" presName="spaceRect" presStyleCnt="0"/>
      <dgm:spPr/>
    </dgm:pt>
    <dgm:pt modelId="{53B7E02F-AE52-4F9C-88B5-E8E995F3EFC9}" type="pres">
      <dgm:prSet presAssocID="{6564D1E8-F959-4019-9441-5AAD0A46FAD6}" presName="parTx" presStyleLbl="revTx" presStyleIdx="2" presStyleCnt="6">
        <dgm:presLayoutVars>
          <dgm:chMax val="0"/>
          <dgm:chPref val="0"/>
        </dgm:presLayoutVars>
      </dgm:prSet>
      <dgm:spPr/>
    </dgm:pt>
    <dgm:pt modelId="{44C35C28-C526-4902-B0F0-A65B3B69B3C5}" type="pres">
      <dgm:prSet presAssocID="{BAE64592-B553-448E-A9A8-2D72B3F0B454}" presName="sibTrans" presStyleCnt="0"/>
      <dgm:spPr/>
    </dgm:pt>
    <dgm:pt modelId="{C94D462B-EC27-4C6D-9F2C-DB97432C8963}" type="pres">
      <dgm:prSet presAssocID="{054F7C3D-9B43-427C-90D0-8B5C27CC8793}" presName="compNode" presStyleCnt="0"/>
      <dgm:spPr/>
    </dgm:pt>
    <dgm:pt modelId="{658DC137-D425-4AD4-B7CC-A53874794C09}" type="pres">
      <dgm:prSet presAssocID="{054F7C3D-9B43-427C-90D0-8B5C27CC8793}" presName="bgRect" presStyleLbl="bgShp" presStyleIdx="3" presStyleCnt="6"/>
      <dgm:spPr/>
    </dgm:pt>
    <dgm:pt modelId="{BD718384-03B6-4177-9031-0B8A191E9358}" type="pres">
      <dgm:prSet presAssocID="{054F7C3D-9B43-427C-90D0-8B5C27CC8793}" presName="iconRect" presStyleLbl="node1" presStyleIdx="3" presStyleCnt="6"/>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cision chart"/>
        </a:ext>
      </dgm:extLst>
    </dgm:pt>
    <dgm:pt modelId="{A603FC90-6503-4353-8281-3789D8C970A4}" type="pres">
      <dgm:prSet presAssocID="{054F7C3D-9B43-427C-90D0-8B5C27CC8793}" presName="spaceRect" presStyleCnt="0"/>
      <dgm:spPr/>
    </dgm:pt>
    <dgm:pt modelId="{CD5C4D27-2968-474C-A8F9-C67273418779}" type="pres">
      <dgm:prSet presAssocID="{054F7C3D-9B43-427C-90D0-8B5C27CC8793}" presName="parTx" presStyleLbl="revTx" presStyleIdx="3" presStyleCnt="6">
        <dgm:presLayoutVars>
          <dgm:chMax val="0"/>
          <dgm:chPref val="0"/>
        </dgm:presLayoutVars>
      </dgm:prSet>
      <dgm:spPr/>
    </dgm:pt>
    <dgm:pt modelId="{6E22FB89-09D3-4987-8413-404F2EF21BF9}" type="pres">
      <dgm:prSet presAssocID="{3138DC22-7981-45F5-8280-38E4366A38DA}" presName="sibTrans" presStyleCnt="0"/>
      <dgm:spPr/>
    </dgm:pt>
    <dgm:pt modelId="{B84FCD04-0F74-4299-B9A9-B91F159EDA8A}" type="pres">
      <dgm:prSet presAssocID="{052F156D-77FC-4AE1-92CC-CF4F0B188BC9}" presName="compNode" presStyleCnt="0"/>
      <dgm:spPr/>
    </dgm:pt>
    <dgm:pt modelId="{65C30DCC-B47C-42EB-A8AC-EDA838EACF12}" type="pres">
      <dgm:prSet presAssocID="{052F156D-77FC-4AE1-92CC-CF4F0B188BC9}" presName="bgRect" presStyleLbl="bgShp" presStyleIdx="4" presStyleCnt="6"/>
      <dgm:spPr/>
    </dgm:pt>
    <dgm:pt modelId="{6104E77F-C04F-4F83-95B1-E3E72D4AB1BA}" type="pres">
      <dgm:prSet presAssocID="{052F156D-77FC-4AE1-92CC-CF4F0B188BC9}" presName="iconRect" presStyleLbl="node1" presStyleIdx="4" presStyleCnt="6"/>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ierarchy"/>
        </a:ext>
      </dgm:extLst>
    </dgm:pt>
    <dgm:pt modelId="{1A99A145-204B-4B7F-B573-635A5663594D}" type="pres">
      <dgm:prSet presAssocID="{052F156D-77FC-4AE1-92CC-CF4F0B188BC9}" presName="spaceRect" presStyleCnt="0"/>
      <dgm:spPr/>
    </dgm:pt>
    <dgm:pt modelId="{9ED84B6D-274D-476B-930A-E2394AE379C3}" type="pres">
      <dgm:prSet presAssocID="{052F156D-77FC-4AE1-92CC-CF4F0B188BC9}" presName="parTx" presStyleLbl="revTx" presStyleIdx="4" presStyleCnt="6">
        <dgm:presLayoutVars>
          <dgm:chMax val="0"/>
          <dgm:chPref val="0"/>
        </dgm:presLayoutVars>
      </dgm:prSet>
      <dgm:spPr/>
    </dgm:pt>
    <dgm:pt modelId="{F8C12FDC-0B9C-461A-B6E1-CD9A89905745}" type="pres">
      <dgm:prSet presAssocID="{5E803A3F-3CDF-4CC9-8EC8-D3A619DABF60}" presName="sibTrans" presStyleCnt="0"/>
      <dgm:spPr/>
    </dgm:pt>
    <dgm:pt modelId="{5C6861E6-6E53-4DFD-A24C-46584F7EC601}" type="pres">
      <dgm:prSet presAssocID="{A6CEB0B3-4A46-4E8A-8709-4ADE130587DF}" presName="compNode" presStyleCnt="0"/>
      <dgm:spPr/>
    </dgm:pt>
    <dgm:pt modelId="{D8A8364C-04BB-429E-80D3-90F7E21A496C}" type="pres">
      <dgm:prSet presAssocID="{A6CEB0B3-4A46-4E8A-8709-4ADE130587DF}" presName="bgRect" presStyleLbl="bgShp" presStyleIdx="5" presStyleCnt="6"/>
      <dgm:spPr/>
    </dgm:pt>
    <dgm:pt modelId="{9A73EE07-710E-4E5F-82B1-68031EEAC47B}" type="pres">
      <dgm:prSet presAssocID="{A6CEB0B3-4A46-4E8A-8709-4ADE130587DF}" presName="iconRect" presStyleLbl="node1" presStyleIdx="5" presStyleCnt="6"/>
      <dgm:spPr>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Arrow Circle"/>
        </a:ext>
      </dgm:extLst>
    </dgm:pt>
    <dgm:pt modelId="{A6C20743-65AB-4AD4-A078-2085537DD7A9}" type="pres">
      <dgm:prSet presAssocID="{A6CEB0B3-4A46-4E8A-8709-4ADE130587DF}" presName="spaceRect" presStyleCnt="0"/>
      <dgm:spPr/>
    </dgm:pt>
    <dgm:pt modelId="{9663989E-8761-406E-B32C-3E9A6F2EF0E3}" type="pres">
      <dgm:prSet presAssocID="{A6CEB0B3-4A46-4E8A-8709-4ADE130587DF}" presName="parTx" presStyleLbl="revTx" presStyleIdx="5" presStyleCnt="6">
        <dgm:presLayoutVars>
          <dgm:chMax val="0"/>
          <dgm:chPref val="0"/>
        </dgm:presLayoutVars>
      </dgm:prSet>
      <dgm:spPr/>
    </dgm:pt>
  </dgm:ptLst>
  <dgm:cxnLst>
    <dgm:cxn modelId="{5F409124-8B87-B740-973C-BE9EC35126F5}" type="presOf" srcId="{6564D1E8-F959-4019-9441-5AAD0A46FAD6}" destId="{53B7E02F-AE52-4F9C-88B5-E8E995F3EFC9}" srcOrd="0" destOrd="0" presId="urn:microsoft.com/office/officeart/2018/2/layout/IconVerticalSolidList"/>
    <dgm:cxn modelId="{F9CF9A2E-916D-4B05-8B2C-183FF5ADDC03}" srcId="{5A65FC65-FBC1-4258-BAE0-3D8C86CE9680}" destId="{052F156D-77FC-4AE1-92CC-CF4F0B188BC9}" srcOrd="4" destOrd="0" parTransId="{D5CE9F34-BCA9-42EA-BD9B-BC6C1AA76851}" sibTransId="{5E803A3F-3CDF-4CC9-8EC8-D3A619DABF60}"/>
    <dgm:cxn modelId="{998B3273-5465-4111-9F3A-B54F0F82BA13}" srcId="{5A65FC65-FBC1-4258-BAE0-3D8C86CE9680}" destId="{054F7C3D-9B43-427C-90D0-8B5C27CC8793}" srcOrd="3" destOrd="0" parTransId="{A598A5B9-FA74-4764-A86E-F83A90DEFE8F}" sibTransId="{3138DC22-7981-45F5-8280-38E4366A38DA}"/>
    <dgm:cxn modelId="{3B40C187-4EB8-CB42-95C6-5D7CFCCAE16A}" type="presOf" srcId="{054F7C3D-9B43-427C-90D0-8B5C27CC8793}" destId="{CD5C4D27-2968-474C-A8F9-C67273418779}" srcOrd="0" destOrd="0" presId="urn:microsoft.com/office/officeart/2018/2/layout/IconVerticalSolidList"/>
    <dgm:cxn modelId="{B8D44F94-A727-9244-AB40-21C9EF82AF74}" type="presOf" srcId="{5A65FC65-FBC1-4258-BAE0-3D8C86CE9680}" destId="{07E5C2A1-B503-439C-B936-47311772F731}" srcOrd="0" destOrd="0" presId="urn:microsoft.com/office/officeart/2018/2/layout/IconVerticalSolidList"/>
    <dgm:cxn modelId="{2FA66899-01B4-164E-A9DA-F268642D0A4E}" type="presOf" srcId="{22E29466-53C1-46A7-87E6-6ECF7BB3BDC8}" destId="{21783B72-5BBB-4F7C-B339-20E7BD5DFC15}" srcOrd="0" destOrd="0" presId="urn:microsoft.com/office/officeart/2018/2/layout/IconVerticalSolidList"/>
    <dgm:cxn modelId="{0363B49C-C03E-6940-858F-15E03FD1C0CF}" type="presOf" srcId="{052F156D-77FC-4AE1-92CC-CF4F0B188BC9}" destId="{9ED84B6D-274D-476B-930A-E2394AE379C3}" srcOrd="0" destOrd="0" presId="urn:microsoft.com/office/officeart/2018/2/layout/IconVerticalSolidList"/>
    <dgm:cxn modelId="{2A500CA5-7741-41FE-B42B-335860B2365D}" srcId="{5A65FC65-FBC1-4258-BAE0-3D8C86CE9680}" destId="{943A38C9-23CA-47DB-B075-9E4B32A6D139}" srcOrd="0" destOrd="0" parTransId="{800ACF51-53B8-4C31-9FF1-AA537AC0B0B0}" sibTransId="{A338944A-F034-4CF3-9B21-9E7ADAFE7CE3}"/>
    <dgm:cxn modelId="{C8EE94D0-8BB8-CC47-A7FD-7E8F1194CE16}" type="presOf" srcId="{943A38C9-23CA-47DB-B075-9E4B32A6D139}" destId="{1888E4B4-8A03-49A6-8C39-5B7DB0017896}" srcOrd="0" destOrd="0" presId="urn:microsoft.com/office/officeart/2018/2/layout/IconVerticalSolidList"/>
    <dgm:cxn modelId="{DC2D50D8-A98E-4039-A0FF-CD82A24FF9A5}" srcId="{5A65FC65-FBC1-4258-BAE0-3D8C86CE9680}" destId="{22E29466-53C1-46A7-87E6-6ECF7BB3BDC8}" srcOrd="1" destOrd="0" parTransId="{A3BEDAA3-64C6-43BA-AE27-AA5F8C0AAED8}" sibTransId="{696BA742-A436-40B4-AB7B-5BEBA036B953}"/>
    <dgm:cxn modelId="{DA98E1E3-8863-4DCD-8D95-2EEE83985BBF}" srcId="{5A65FC65-FBC1-4258-BAE0-3D8C86CE9680}" destId="{6564D1E8-F959-4019-9441-5AAD0A46FAD6}" srcOrd="2" destOrd="0" parTransId="{0F7222B7-0048-4DD4-8DFA-23E3600C2E02}" sibTransId="{BAE64592-B553-448E-A9A8-2D72B3F0B454}"/>
    <dgm:cxn modelId="{B84B69E4-C916-4E16-B67B-7322DF64BFDA}" srcId="{5A65FC65-FBC1-4258-BAE0-3D8C86CE9680}" destId="{A6CEB0B3-4A46-4E8A-8709-4ADE130587DF}" srcOrd="5" destOrd="0" parTransId="{AAE7CE4D-772F-4599-9AA3-291D3CA144D2}" sibTransId="{7D6F7A7A-4597-4F57-ABB1-EE57E83C17BC}"/>
    <dgm:cxn modelId="{A00CCDE5-9C7A-C543-8EEE-1795B224FAF5}" type="presOf" srcId="{A6CEB0B3-4A46-4E8A-8709-4ADE130587DF}" destId="{9663989E-8761-406E-B32C-3E9A6F2EF0E3}" srcOrd="0" destOrd="0" presId="urn:microsoft.com/office/officeart/2018/2/layout/IconVerticalSolidList"/>
    <dgm:cxn modelId="{793C9473-89AC-9F43-B9D1-449694A061CF}" type="presParOf" srcId="{07E5C2A1-B503-439C-B936-47311772F731}" destId="{C3C6231D-C687-4100-8A0F-802FE2BC2477}" srcOrd="0" destOrd="0" presId="urn:microsoft.com/office/officeart/2018/2/layout/IconVerticalSolidList"/>
    <dgm:cxn modelId="{B5C8D19D-C10C-4342-8E68-3A856B07D187}" type="presParOf" srcId="{C3C6231D-C687-4100-8A0F-802FE2BC2477}" destId="{9D0E6485-7A04-4E43-8CAC-B0CC877DA9BF}" srcOrd="0" destOrd="0" presId="urn:microsoft.com/office/officeart/2018/2/layout/IconVerticalSolidList"/>
    <dgm:cxn modelId="{45682CDC-30C7-4B49-8B31-535D493BED95}" type="presParOf" srcId="{C3C6231D-C687-4100-8A0F-802FE2BC2477}" destId="{60D17658-1032-41C7-B6C8-BD5E631A1884}" srcOrd="1" destOrd="0" presId="urn:microsoft.com/office/officeart/2018/2/layout/IconVerticalSolidList"/>
    <dgm:cxn modelId="{27E0B7B8-87CA-3848-9E37-04A05309B43B}" type="presParOf" srcId="{C3C6231D-C687-4100-8A0F-802FE2BC2477}" destId="{89794CA2-10F3-4F44-BD09-59E28D18FD66}" srcOrd="2" destOrd="0" presId="urn:microsoft.com/office/officeart/2018/2/layout/IconVerticalSolidList"/>
    <dgm:cxn modelId="{9BB211B1-66D7-7848-9DE9-2843A46489CB}" type="presParOf" srcId="{C3C6231D-C687-4100-8A0F-802FE2BC2477}" destId="{1888E4B4-8A03-49A6-8C39-5B7DB0017896}" srcOrd="3" destOrd="0" presId="urn:microsoft.com/office/officeart/2018/2/layout/IconVerticalSolidList"/>
    <dgm:cxn modelId="{D47AD194-9DAD-FB4A-8438-53AE61288C51}" type="presParOf" srcId="{07E5C2A1-B503-439C-B936-47311772F731}" destId="{26A74F7D-097D-474C-ABEC-804583DD53BC}" srcOrd="1" destOrd="0" presId="urn:microsoft.com/office/officeart/2018/2/layout/IconVerticalSolidList"/>
    <dgm:cxn modelId="{94FB7D06-2512-F840-895F-BBA1E4E40C05}" type="presParOf" srcId="{07E5C2A1-B503-439C-B936-47311772F731}" destId="{8FA24A85-4684-4147-853E-6BA110C1C8BA}" srcOrd="2" destOrd="0" presId="urn:microsoft.com/office/officeart/2018/2/layout/IconVerticalSolidList"/>
    <dgm:cxn modelId="{A8783FDA-34CA-2A4A-BBCA-5C6196A45452}" type="presParOf" srcId="{8FA24A85-4684-4147-853E-6BA110C1C8BA}" destId="{1F129613-6605-469F-AE45-84654177E9FE}" srcOrd="0" destOrd="0" presId="urn:microsoft.com/office/officeart/2018/2/layout/IconVerticalSolidList"/>
    <dgm:cxn modelId="{920C3D49-AE61-A049-AA84-CC5C144DFDA6}" type="presParOf" srcId="{8FA24A85-4684-4147-853E-6BA110C1C8BA}" destId="{D62BD2D2-91F2-4B30-B95F-C5F5B35849EB}" srcOrd="1" destOrd="0" presId="urn:microsoft.com/office/officeart/2018/2/layout/IconVerticalSolidList"/>
    <dgm:cxn modelId="{6D6DD03D-2FA6-8046-92F8-9007F822AF9C}" type="presParOf" srcId="{8FA24A85-4684-4147-853E-6BA110C1C8BA}" destId="{0FE2CA7B-6F97-419F-9A15-9E2A25408BCB}" srcOrd="2" destOrd="0" presId="urn:microsoft.com/office/officeart/2018/2/layout/IconVerticalSolidList"/>
    <dgm:cxn modelId="{59A4555F-7C99-A949-83C4-A94F95285C76}" type="presParOf" srcId="{8FA24A85-4684-4147-853E-6BA110C1C8BA}" destId="{21783B72-5BBB-4F7C-B339-20E7BD5DFC15}" srcOrd="3" destOrd="0" presId="urn:microsoft.com/office/officeart/2018/2/layout/IconVerticalSolidList"/>
    <dgm:cxn modelId="{3285B203-9AAD-A642-B35D-D744A1B1DE40}" type="presParOf" srcId="{07E5C2A1-B503-439C-B936-47311772F731}" destId="{0C97F6D3-23BA-478D-A410-74CFEF7A9068}" srcOrd="3" destOrd="0" presId="urn:microsoft.com/office/officeart/2018/2/layout/IconVerticalSolidList"/>
    <dgm:cxn modelId="{BB71E1C4-5976-1D4F-A911-3A53E2FE9638}" type="presParOf" srcId="{07E5C2A1-B503-439C-B936-47311772F731}" destId="{04741CF2-3470-422D-83F7-8D593522285D}" srcOrd="4" destOrd="0" presId="urn:microsoft.com/office/officeart/2018/2/layout/IconVerticalSolidList"/>
    <dgm:cxn modelId="{3AE1DB67-58DF-F64F-A6AB-2C4E64FB4256}" type="presParOf" srcId="{04741CF2-3470-422D-83F7-8D593522285D}" destId="{A4C444E3-869D-4E96-8A2E-59D2F2BECD7C}" srcOrd="0" destOrd="0" presId="urn:microsoft.com/office/officeart/2018/2/layout/IconVerticalSolidList"/>
    <dgm:cxn modelId="{E2810609-8642-7F42-B9DD-FA79847A822F}" type="presParOf" srcId="{04741CF2-3470-422D-83F7-8D593522285D}" destId="{CE8C8B6E-D966-48F2-9B05-626A31379206}" srcOrd="1" destOrd="0" presId="urn:microsoft.com/office/officeart/2018/2/layout/IconVerticalSolidList"/>
    <dgm:cxn modelId="{D720BEC7-F75A-8043-BD7B-733B6C02B5AC}" type="presParOf" srcId="{04741CF2-3470-422D-83F7-8D593522285D}" destId="{ABAC0267-A3C7-490D-BA09-6866FFD36A52}" srcOrd="2" destOrd="0" presId="urn:microsoft.com/office/officeart/2018/2/layout/IconVerticalSolidList"/>
    <dgm:cxn modelId="{D963EAE3-E470-F64A-B2E3-FB28F846258D}" type="presParOf" srcId="{04741CF2-3470-422D-83F7-8D593522285D}" destId="{53B7E02F-AE52-4F9C-88B5-E8E995F3EFC9}" srcOrd="3" destOrd="0" presId="urn:microsoft.com/office/officeart/2018/2/layout/IconVerticalSolidList"/>
    <dgm:cxn modelId="{E824B9EB-6622-FE49-B10E-F59FDAD2D845}" type="presParOf" srcId="{07E5C2A1-B503-439C-B936-47311772F731}" destId="{44C35C28-C526-4902-B0F0-A65B3B69B3C5}" srcOrd="5" destOrd="0" presId="urn:microsoft.com/office/officeart/2018/2/layout/IconVerticalSolidList"/>
    <dgm:cxn modelId="{9ACE7728-ABB0-C248-B2A7-B19614FBD1D3}" type="presParOf" srcId="{07E5C2A1-B503-439C-B936-47311772F731}" destId="{C94D462B-EC27-4C6D-9F2C-DB97432C8963}" srcOrd="6" destOrd="0" presId="urn:microsoft.com/office/officeart/2018/2/layout/IconVerticalSolidList"/>
    <dgm:cxn modelId="{80B8D868-89A1-684E-BBB9-74C66D3A3BB2}" type="presParOf" srcId="{C94D462B-EC27-4C6D-9F2C-DB97432C8963}" destId="{658DC137-D425-4AD4-B7CC-A53874794C09}" srcOrd="0" destOrd="0" presId="urn:microsoft.com/office/officeart/2018/2/layout/IconVerticalSolidList"/>
    <dgm:cxn modelId="{979BDEB7-59BB-3849-8317-176D27E633D3}" type="presParOf" srcId="{C94D462B-EC27-4C6D-9F2C-DB97432C8963}" destId="{BD718384-03B6-4177-9031-0B8A191E9358}" srcOrd="1" destOrd="0" presId="urn:microsoft.com/office/officeart/2018/2/layout/IconVerticalSolidList"/>
    <dgm:cxn modelId="{63E3F96A-68B4-B240-A6B2-CE1F477097FC}" type="presParOf" srcId="{C94D462B-EC27-4C6D-9F2C-DB97432C8963}" destId="{A603FC90-6503-4353-8281-3789D8C970A4}" srcOrd="2" destOrd="0" presId="urn:microsoft.com/office/officeart/2018/2/layout/IconVerticalSolidList"/>
    <dgm:cxn modelId="{8773D0E7-C7EF-D24C-9864-AA2BE6CF88FA}" type="presParOf" srcId="{C94D462B-EC27-4C6D-9F2C-DB97432C8963}" destId="{CD5C4D27-2968-474C-A8F9-C67273418779}" srcOrd="3" destOrd="0" presId="urn:microsoft.com/office/officeart/2018/2/layout/IconVerticalSolidList"/>
    <dgm:cxn modelId="{C26E58AD-737F-8945-8B5B-0241FE1C7A72}" type="presParOf" srcId="{07E5C2A1-B503-439C-B936-47311772F731}" destId="{6E22FB89-09D3-4987-8413-404F2EF21BF9}" srcOrd="7" destOrd="0" presId="urn:microsoft.com/office/officeart/2018/2/layout/IconVerticalSolidList"/>
    <dgm:cxn modelId="{08308F97-791F-C14E-8E2D-0E19ACBD6D34}" type="presParOf" srcId="{07E5C2A1-B503-439C-B936-47311772F731}" destId="{B84FCD04-0F74-4299-B9A9-B91F159EDA8A}" srcOrd="8" destOrd="0" presId="urn:microsoft.com/office/officeart/2018/2/layout/IconVerticalSolidList"/>
    <dgm:cxn modelId="{29AC5FC0-44EB-7C48-BF01-E0232DB122FB}" type="presParOf" srcId="{B84FCD04-0F74-4299-B9A9-B91F159EDA8A}" destId="{65C30DCC-B47C-42EB-A8AC-EDA838EACF12}" srcOrd="0" destOrd="0" presId="urn:microsoft.com/office/officeart/2018/2/layout/IconVerticalSolidList"/>
    <dgm:cxn modelId="{AED754EF-D2DD-9542-AC8B-9049E75498BF}" type="presParOf" srcId="{B84FCD04-0F74-4299-B9A9-B91F159EDA8A}" destId="{6104E77F-C04F-4F83-95B1-E3E72D4AB1BA}" srcOrd="1" destOrd="0" presId="urn:microsoft.com/office/officeart/2018/2/layout/IconVerticalSolidList"/>
    <dgm:cxn modelId="{87A58C68-3B29-EF4A-9D5B-CE3FCC84680D}" type="presParOf" srcId="{B84FCD04-0F74-4299-B9A9-B91F159EDA8A}" destId="{1A99A145-204B-4B7F-B573-635A5663594D}" srcOrd="2" destOrd="0" presId="urn:microsoft.com/office/officeart/2018/2/layout/IconVerticalSolidList"/>
    <dgm:cxn modelId="{9CD1BE6D-6D21-3740-936D-88AB5A59D99D}" type="presParOf" srcId="{B84FCD04-0F74-4299-B9A9-B91F159EDA8A}" destId="{9ED84B6D-274D-476B-930A-E2394AE379C3}" srcOrd="3" destOrd="0" presId="urn:microsoft.com/office/officeart/2018/2/layout/IconVerticalSolidList"/>
    <dgm:cxn modelId="{F6824390-7A44-3E41-9DC9-949660164421}" type="presParOf" srcId="{07E5C2A1-B503-439C-B936-47311772F731}" destId="{F8C12FDC-0B9C-461A-B6E1-CD9A89905745}" srcOrd="9" destOrd="0" presId="urn:microsoft.com/office/officeart/2018/2/layout/IconVerticalSolidList"/>
    <dgm:cxn modelId="{F053711A-215A-F948-B1C7-8C4B6B848603}" type="presParOf" srcId="{07E5C2A1-B503-439C-B936-47311772F731}" destId="{5C6861E6-6E53-4DFD-A24C-46584F7EC601}" srcOrd="10" destOrd="0" presId="urn:microsoft.com/office/officeart/2018/2/layout/IconVerticalSolidList"/>
    <dgm:cxn modelId="{5B2C8DAF-3AE5-9E44-B5BD-8247ACCF6400}" type="presParOf" srcId="{5C6861E6-6E53-4DFD-A24C-46584F7EC601}" destId="{D8A8364C-04BB-429E-80D3-90F7E21A496C}" srcOrd="0" destOrd="0" presId="urn:microsoft.com/office/officeart/2018/2/layout/IconVerticalSolidList"/>
    <dgm:cxn modelId="{88295C08-C57B-8F47-9E05-A59EFAFDFBF8}" type="presParOf" srcId="{5C6861E6-6E53-4DFD-A24C-46584F7EC601}" destId="{9A73EE07-710E-4E5F-82B1-68031EEAC47B}" srcOrd="1" destOrd="0" presId="urn:microsoft.com/office/officeart/2018/2/layout/IconVerticalSolidList"/>
    <dgm:cxn modelId="{F08F09D0-91E3-FA43-AD72-8F7B5FBA4817}" type="presParOf" srcId="{5C6861E6-6E53-4DFD-A24C-46584F7EC601}" destId="{A6C20743-65AB-4AD4-A078-2085537DD7A9}" srcOrd="2" destOrd="0" presId="urn:microsoft.com/office/officeart/2018/2/layout/IconVerticalSolidList"/>
    <dgm:cxn modelId="{77AB387B-D6F3-244B-8C79-D0EF21E29E82}" type="presParOf" srcId="{5C6861E6-6E53-4DFD-A24C-46584F7EC601}" destId="{9663989E-8761-406E-B32C-3E9A6F2EF0E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0F11D9-D91B-45A5-A7A4-674E2381C19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0A71C78-498A-4804-ADEA-63CC3C3E97FA}">
      <dgm:prSet custT="1"/>
      <dgm:spPr/>
      <dgm:t>
        <a:bodyPr/>
        <a:lstStyle/>
        <a:p>
          <a:pPr>
            <a:lnSpc>
              <a:spcPct val="100000"/>
            </a:lnSpc>
            <a:spcBef>
              <a:spcPts val="600"/>
            </a:spcBef>
            <a:spcAft>
              <a:spcPts val="600"/>
            </a:spcAft>
          </a:pPr>
          <a:r>
            <a:rPr lang="en-AU" sz="1600" dirty="0"/>
            <a:t>As you listen to this video make notes describing the advantages of AI.</a:t>
          </a:r>
          <a:endParaRPr lang="en-US" sz="1600" dirty="0"/>
        </a:p>
      </dgm:t>
    </dgm:pt>
    <dgm:pt modelId="{1B50F015-5C3F-4FC7-B1A4-DE2B4C0D496A}" type="parTrans" cxnId="{8380B8CA-90AD-487C-8E2C-72CC9067C3C0}">
      <dgm:prSet/>
      <dgm:spPr/>
      <dgm:t>
        <a:bodyPr/>
        <a:lstStyle/>
        <a:p>
          <a:pPr>
            <a:spcBef>
              <a:spcPts val="600"/>
            </a:spcBef>
            <a:spcAft>
              <a:spcPts val="600"/>
            </a:spcAft>
          </a:pPr>
          <a:endParaRPr lang="en-US" sz="1600"/>
        </a:p>
      </dgm:t>
    </dgm:pt>
    <dgm:pt modelId="{39B00850-CA97-4734-9A3F-EB8723F041ED}" type="sibTrans" cxnId="{8380B8CA-90AD-487C-8E2C-72CC9067C3C0}">
      <dgm:prSet/>
      <dgm:spPr/>
      <dgm:t>
        <a:bodyPr/>
        <a:lstStyle/>
        <a:p>
          <a:pPr>
            <a:lnSpc>
              <a:spcPct val="100000"/>
            </a:lnSpc>
            <a:spcBef>
              <a:spcPts val="600"/>
            </a:spcBef>
            <a:spcAft>
              <a:spcPts val="600"/>
            </a:spcAft>
          </a:pPr>
          <a:endParaRPr lang="en-US" sz="1600"/>
        </a:p>
      </dgm:t>
    </dgm:pt>
    <dgm:pt modelId="{0A1D07AF-F6DB-45CB-B3DD-ECE480D0765F}">
      <dgm:prSet custT="1"/>
      <dgm:spPr/>
      <dgm:t>
        <a:bodyPr/>
        <a:lstStyle/>
        <a:p>
          <a:pPr>
            <a:lnSpc>
              <a:spcPct val="100000"/>
            </a:lnSpc>
            <a:spcBef>
              <a:spcPts val="600"/>
            </a:spcBef>
            <a:spcAft>
              <a:spcPts val="600"/>
            </a:spcAft>
          </a:pPr>
          <a:r>
            <a:rPr lang="en-AU" sz="1600" dirty="0"/>
            <a:t>Identify the potential ethical challenges that may occur in our personal and professional lives.</a:t>
          </a:r>
          <a:endParaRPr lang="en-US" sz="1600" dirty="0"/>
        </a:p>
      </dgm:t>
    </dgm:pt>
    <dgm:pt modelId="{43604AB2-8DAA-4946-A59A-DC947DA304FC}" type="parTrans" cxnId="{DCB023A4-9D50-4809-A011-71062A1F99BD}">
      <dgm:prSet/>
      <dgm:spPr/>
      <dgm:t>
        <a:bodyPr/>
        <a:lstStyle/>
        <a:p>
          <a:pPr>
            <a:spcBef>
              <a:spcPts val="600"/>
            </a:spcBef>
            <a:spcAft>
              <a:spcPts val="600"/>
            </a:spcAft>
          </a:pPr>
          <a:endParaRPr lang="en-US" sz="1600"/>
        </a:p>
      </dgm:t>
    </dgm:pt>
    <dgm:pt modelId="{E889D400-F587-4856-B58E-20FE7721CA2E}" type="sibTrans" cxnId="{DCB023A4-9D50-4809-A011-71062A1F99BD}">
      <dgm:prSet/>
      <dgm:spPr/>
      <dgm:t>
        <a:bodyPr/>
        <a:lstStyle/>
        <a:p>
          <a:pPr>
            <a:lnSpc>
              <a:spcPct val="100000"/>
            </a:lnSpc>
            <a:spcBef>
              <a:spcPts val="600"/>
            </a:spcBef>
            <a:spcAft>
              <a:spcPts val="600"/>
            </a:spcAft>
          </a:pPr>
          <a:endParaRPr lang="en-US" sz="1600"/>
        </a:p>
      </dgm:t>
    </dgm:pt>
    <dgm:pt modelId="{EFC0E79C-9E14-44A6-80E8-2544AEC6CB91}">
      <dgm:prSet custT="1"/>
      <dgm:spPr/>
      <dgm:t>
        <a:bodyPr/>
        <a:lstStyle/>
        <a:p>
          <a:pPr>
            <a:lnSpc>
              <a:spcPct val="100000"/>
            </a:lnSpc>
            <a:spcBef>
              <a:spcPts val="600"/>
            </a:spcBef>
            <a:spcAft>
              <a:spcPts val="600"/>
            </a:spcAft>
          </a:pPr>
          <a:r>
            <a:rPr lang="en-AU" sz="1600" dirty="0"/>
            <a:t>What recommendations do you have to deal with these challenges?</a:t>
          </a:r>
          <a:endParaRPr lang="en-US" sz="1600" dirty="0"/>
        </a:p>
      </dgm:t>
    </dgm:pt>
    <dgm:pt modelId="{0D5F246C-88C5-4C05-AA61-6A4D19EBDDDA}" type="parTrans" cxnId="{ACD0117E-83EB-45A0-ACAC-1B6309A27CA2}">
      <dgm:prSet/>
      <dgm:spPr/>
      <dgm:t>
        <a:bodyPr/>
        <a:lstStyle/>
        <a:p>
          <a:pPr>
            <a:spcBef>
              <a:spcPts val="600"/>
            </a:spcBef>
            <a:spcAft>
              <a:spcPts val="600"/>
            </a:spcAft>
          </a:pPr>
          <a:endParaRPr lang="en-US" sz="1600"/>
        </a:p>
      </dgm:t>
    </dgm:pt>
    <dgm:pt modelId="{BA35099A-6518-4539-9982-E0E93428545C}" type="sibTrans" cxnId="{ACD0117E-83EB-45A0-ACAC-1B6309A27CA2}">
      <dgm:prSet/>
      <dgm:spPr/>
      <dgm:t>
        <a:bodyPr/>
        <a:lstStyle/>
        <a:p>
          <a:pPr>
            <a:lnSpc>
              <a:spcPct val="100000"/>
            </a:lnSpc>
            <a:spcBef>
              <a:spcPts val="600"/>
            </a:spcBef>
            <a:spcAft>
              <a:spcPts val="600"/>
            </a:spcAft>
          </a:pPr>
          <a:endParaRPr lang="en-US" sz="1600"/>
        </a:p>
      </dgm:t>
    </dgm:pt>
    <dgm:pt modelId="{CE4B86A1-163C-4377-994F-634FBD33903B}">
      <dgm:prSet custT="1"/>
      <dgm:spPr/>
      <dgm:t>
        <a:bodyPr/>
        <a:lstStyle/>
        <a:p>
          <a:pPr>
            <a:lnSpc>
              <a:spcPct val="100000"/>
            </a:lnSpc>
            <a:spcBef>
              <a:spcPts val="600"/>
            </a:spcBef>
            <a:spcAft>
              <a:spcPts val="600"/>
            </a:spcAft>
          </a:pPr>
          <a:r>
            <a:rPr lang="en-AU" sz="1600" dirty="0"/>
            <a:t>Do you believe that the advantages outweigh the ethical risks?</a:t>
          </a:r>
          <a:endParaRPr lang="en-US" sz="1600" dirty="0"/>
        </a:p>
      </dgm:t>
    </dgm:pt>
    <dgm:pt modelId="{387D78D2-FE2D-41AD-ABBF-04FBC437E6E5}" type="parTrans" cxnId="{25B3016B-0812-4EC5-A4FF-24E925F45E64}">
      <dgm:prSet/>
      <dgm:spPr/>
      <dgm:t>
        <a:bodyPr/>
        <a:lstStyle/>
        <a:p>
          <a:pPr>
            <a:spcBef>
              <a:spcPts val="600"/>
            </a:spcBef>
            <a:spcAft>
              <a:spcPts val="600"/>
            </a:spcAft>
          </a:pPr>
          <a:endParaRPr lang="en-US" sz="1600"/>
        </a:p>
      </dgm:t>
    </dgm:pt>
    <dgm:pt modelId="{3D8AC4CD-D103-4A54-8248-1138F41644E8}" type="sibTrans" cxnId="{25B3016B-0812-4EC5-A4FF-24E925F45E64}">
      <dgm:prSet/>
      <dgm:spPr/>
      <dgm:t>
        <a:bodyPr/>
        <a:lstStyle/>
        <a:p>
          <a:pPr>
            <a:spcBef>
              <a:spcPts val="600"/>
            </a:spcBef>
            <a:spcAft>
              <a:spcPts val="600"/>
            </a:spcAft>
          </a:pPr>
          <a:endParaRPr lang="en-US" sz="1600"/>
        </a:p>
      </dgm:t>
    </dgm:pt>
    <dgm:pt modelId="{765AFBA1-094B-4C58-998A-038354575824}" type="pres">
      <dgm:prSet presAssocID="{860F11D9-D91B-45A5-A7A4-674E2381C198}" presName="root" presStyleCnt="0">
        <dgm:presLayoutVars>
          <dgm:dir/>
          <dgm:resizeHandles val="exact"/>
        </dgm:presLayoutVars>
      </dgm:prSet>
      <dgm:spPr/>
    </dgm:pt>
    <dgm:pt modelId="{590974C3-533C-4DC5-A9A0-A47D6D3B0DD1}" type="pres">
      <dgm:prSet presAssocID="{860F11D9-D91B-45A5-A7A4-674E2381C198}" presName="container" presStyleCnt="0">
        <dgm:presLayoutVars>
          <dgm:dir/>
          <dgm:resizeHandles val="exact"/>
        </dgm:presLayoutVars>
      </dgm:prSet>
      <dgm:spPr/>
    </dgm:pt>
    <dgm:pt modelId="{6FEE4C6D-2081-4810-BA12-18ED1609F435}" type="pres">
      <dgm:prSet presAssocID="{60A71C78-498A-4804-ADEA-63CC3C3E97FA}" presName="compNode" presStyleCnt="0"/>
      <dgm:spPr/>
    </dgm:pt>
    <dgm:pt modelId="{53263232-859C-498C-87D0-2ADA2157EDDC}" type="pres">
      <dgm:prSet presAssocID="{60A71C78-498A-4804-ADEA-63CC3C3E97FA}" presName="iconBgRect" presStyleLbl="bgShp" presStyleIdx="0" presStyleCnt="4" custLinFactNeighborY="55903"/>
      <dgm:spPr/>
    </dgm:pt>
    <dgm:pt modelId="{6F30404D-5E90-4C87-B4C8-BF99094BB64D}" type="pres">
      <dgm:prSet presAssocID="{60A71C78-498A-4804-ADEA-63CC3C3E97FA}" presName="iconRect" presStyleLbl="node1" presStyleIdx="0" presStyleCnt="4" custLinFactNeighborX="13546" custLinFactNeighborY="96384"/>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deo camera"/>
        </a:ext>
      </dgm:extLst>
    </dgm:pt>
    <dgm:pt modelId="{CB1CD36C-7B73-4A12-914A-BEF3DB0F1137}" type="pres">
      <dgm:prSet presAssocID="{60A71C78-498A-4804-ADEA-63CC3C3E97FA}" presName="spaceRect" presStyleCnt="0"/>
      <dgm:spPr/>
    </dgm:pt>
    <dgm:pt modelId="{6E7C3FA1-2CA2-4023-A8F4-F2ADD372FC54}" type="pres">
      <dgm:prSet presAssocID="{60A71C78-498A-4804-ADEA-63CC3C3E97FA}" presName="textRect" presStyleLbl="revTx" presStyleIdx="0" presStyleCnt="4" custScaleX="155798" custLinFactNeighborX="26071" custLinFactNeighborY="64519">
        <dgm:presLayoutVars>
          <dgm:chMax val="1"/>
          <dgm:chPref val="1"/>
        </dgm:presLayoutVars>
      </dgm:prSet>
      <dgm:spPr/>
    </dgm:pt>
    <dgm:pt modelId="{CE9258C2-3E93-4097-BD58-465D32B6F113}" type="pres">
      <dgm:prSet presAssocID="{39B00850-CA97-4734-9A3F-EB8723F041ED}" presName="sibTrans" presStyleLbl="sibTrans2D1" presStyleIdx="0" presStyleCnt="0"/>
      <dgm:spPr/>
    </dgm:pt>
    <dgm:pt modelId="{2F9A6CA1-3A28-4592-826F-961EE9ABE0C6}" type="pres">
      <dgm:prSet presAssocID="{0A1D07AF-F6DB-45CB-B3DD-ECE480D0765F}" presName="compNode" presStyleCnt="0"/>
      <dgm:spPr/>
    </dgm:pt>
    <dgm:pt modelId="{1F20951E-8387-452F-92E1-2BC492E71CF4}" type="pres">
      <dgm:prSet presAssocID="{0A1D07AF-F6DB-45CB-B3DD-ECE480D0765F}" presName="iconBgRect" presStyleLbl="bgShp" presStyleIdx="1" presStyleCnt="4"/>
      <dgm:spPr/>
    </dgm:pt>
    <dgm:pt modelId="{D477EF57-1A00-40F8-9D71-5FE4F6BAD159}" type="pres">
      <dgm:prSet presAssocID="{0A1D07AF-F6DB-45CB-B3DD-ECE480D0765F}" presName="iconRect" presStyleLbl="node1" presStyleIdx="1" presStyleCnt="4"/>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85DFFEE5-D232-42B1-B9DE-E6E4EF9ADEF9}" type="pres">
      <dgm:prSet presAssocID="{0A1D07AF-F6DB-45CB-B3DD-ECE480D0765F}" presName="spaceRect" presStyleCnt="0"/>
      <dgm:spPr/>
    </dgm:pt>
    <dgm:pt modelId="{62F7AE09-B28D-4837-B83D-DEC9B40A0EC3}" type="pres">
      <dgm:prSet presAssocID="{0A1D07AF-F6DB-45CB-B3DD-ECE480D0765F}" presName="textRect" presStyleLbl="revTx" presStyleIdx="1" presStyleCnt="4" custScaleX="155798" custLinFactNeighborX="28421" custLinFactNeighborY="8616">
        <dgm:presLayoutVars>
          <dgm:chMax val="1"/>
          <dgm:chPref val="1"/>
        </dgm:presLayoutVars>
      </dgm:prSet>
      <dgm:spPr/>
    </dgm:pt>
    <dgm:pt modelId="{33F25785-60EF-4E0D-BFDC-9B3627416B4C}" type="pres">
      <dgm:prSet presAssocID="{E889D400-F587-4856-B58E-20FE7721CA2E}" presName="sibTrans" presStyleLbl="sibTrans2D1" presStyleIdx="0" presStyleCnt="0"/>
      <dgm:spPr/>
    </dgm:pt>
    <dgm:pt modelId="{AB9C9EA3-3377-4EED-954C-2BF1C64A805C}" type="pres">
      <dgm:prSet presAssocID="{EFC0E79C-9E14-44A6-80E8-2544AEC6CB91}" presName="compNode" presStyleCnt="0"/>
      <dgm:spPr/>
    </dgm:pt>
    <dgm:pt modelId="{9726BF4D-4CC6-43B8-8ACD-61325D6706D9}" type="pres">
      <dgm:prSet presAssocID="{EFC0E79C-9E14-44A6-80E8-2544AEC6CB91}" presName="iconBgRect" presStyleLbl="bgShp" presStyleIdx="2" presStyleCnt="4" custLinFactNeighborY="-50273"/>
      <dgm:spPr/>
    </dgm:pt>
    <dgm:pt modelId="{73BCEB9C-6DDC-4168-A3D3-C512319D838B}" type="pres">
      <dgm:prSet presAssocID="{EFC0E79C-9E14-44A6-80E8-2544AEC6CB91}" presName="iconRect" presStyleLbl="node1" presStyleIdx="2" presStyleCnt="4" custLinFactNeighborY="-86677"/>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estions"/>
        </a:ext>
      </dgm:extLst>
    </dgm:pt>
    <dgm:pt modelId="{EDA008AC-C60E-4140-86DB-4B93FD343023}" type="pres">
      <dgm:prSet presAssocID="{EFC0E79C-9E14-44A6-80E8-2544AEC6CB91}" presName="spaceRect" presStyleCnt="0"/>
      <dgm:spPr/>
    </dgm:pt>
    <dgm:pt modelId="{64E39040-9466-484E-B8F6-771A1A64B1D7}" type="pres">
      <dgm:prSet presAssocID="{EFC0E79C-9E14-44A6-80E8-2544AEC6CB91}" presName="textRect" presStyleLbl="revTx" presStyleIdx="2" presStyleCnt="4" custScaleX="155798" custLinFactNeighborX="26071" custLinFactNeighborY="-41657">
        <dgm:presLayoutVars>
          <dgm:chMax val="1"/>
          <dgm:chPref val="1"/>
        </dgm:presLayoutVars>
      </dgm:prSet>
      <dgm:spPr/>
    </dgm:pt>
    <dgm:pt modelId="{91C3939A-1AA9-425C-A350-AB47138B80F5}" type="pres">
      <dgm:prSet presAssocID="{BA35099A-6518-4539-9982-E0E93428545C}" presName="sibTrans" presStyleLbl="sibTrans2D1" presStyleIdx="0" presStyleCnt="0"/>
      <dgm:spPr/>
    </dgm:pt>
    <dgm:pt modelId="{4F60FCAE-CEA3-43EB-B217-A7C3468BF4B7}" type="pres">
      <dgm:prSet presAssocID="{CE4B86A1-163C-4377-994F-634FBD33903B}" presName="compNode" presStyleCnt="0"/>
      <dgm:spPr/>
    </dgm:pt>
    <dgm:pt modelId="{1340FB5F-6472-4F39-8B51-255D67F94F71}" type="pres">
      <dgm:prSet presAssocID="{CE4B86A1-163C-4377-994F-634FBD33903B}" presName="iconBgRect" presStyleLbl="bgShp" presStyleIdx="3" presStyleCnt="4" custLinFactY="-411" custLinFactNeighborY="-100000"/>
      <dgm:spPr/>
    </dgm:pt>
    <dgm:pt modelId="{5D570650-EDA6-4433-93AC-2CFCC23AC9DE}" type="pres">
      <dgm:prSet presAssocID="{CE4B86A1-163C-4377-994F-634FBD33903B}" presName="iconRect" presStyleLbl="node1" presStyleIdx="3" presStyleCnt="4" custLinFactY="-73123" custLinFactNeighborY="-100000"/>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rritant"/>
        </a:ext>
      </dgm:extLst>
    </dgm:pt>
    <dgm:pt modelId="{0761B416-C142-4CA8-A79E-039A2B06554A}" type="pres">
      <dgm:prSet presAssocID="{CE4B86A1-163C-4377-994F-634FBD33903B}" presName="spaceRect" presStyleCnt="0"/>
      <dgm:spPr/>
    </dgm:pt>
    <dgm:pt modelId="{BEF7ACC0-0C8E-4CFA-A69C-EAA66F621CE7}" type="pres">
      <dgm:prSet presAssocID="{CE4B86A1-163C-4377-994F-634FBD33903B}" presName="textRect" presStyleLbl="revTx" presStyleIdx="3" presStyleCnt="4" custScaleX="155798" custLinFactY="-372" custLinFactNeighborX="26071" custLinFactNeighborY="-100000">
        <dgm:presLayoutVars>
          <dgm:chMax val="1"/>
          <dgm:chPref val="1"/>
        </dgm:presLayoutVars>
      </dgm:prSet>
      <dgm:spPr/>
    </dgm:pt>
  </dgm:ptLst>
  <dgm:cxnLst>
    <dgm:cxn modelId="{9DF2A719-E7F2-8B46-A9E9-1E1772B2062B}" type="presOf" srcId="{BA35099A-6518-4539-9982-E0E93428545C}" destId="{91C3939A-1AA9-425C-A350-AB47138B80F5}" srcOrd="0" destOrd="0" presId="urn:microsoft.com/office/officeart/2018/2/layout/IconCircleList"/>
    <dgm:cxn modelId="{D091DD58-B8B3-F645-AC26-7451C4F5BF06}" type="presOf" srcId="{860F11D9-D91B-45A5-A7A4-674E2381C198}" destId="{765AFBA1-094B-4C58-998A-038354575824}" srcOrd="0" destOrd="0" presId="urn:microsoft.com/office/officeart/2018/2/layout/IconCircleList"/>
    <dgm:cxn modelId="{949BC765-F054-454C-AF7D-C421AF052204}" type="presOf" srcId="{39B00850-CA97-4734-9A3F-EB8723F041ED}" destId="{CE9258C2-3E93-4097-BD58-465D32B6F113}" srcOrd="0" destOrd="0" presId="urn:microsoft.com/office/officeart/2018/2/layout/IconCircleList"/>
    <dgm:cxn modelId="{25B3016B-0812-4EC5-A4FF-24E925F45E64}" srcId="{860F11D9-D91B-45A5-A7A4-674E2381C198}" destId="{CE4B86A1-163C-4377-994F-634FBD33903B}" srcOrd="3" destOrd="0" parTransId="{387D78D2-FE2D-41AD-ABBF-04FBC437E6E5}" sibTransId="{3D8AC4CD-D103-4A54-8248-1138F41644E8}"/>
    <dgm:cxn modelId="{ACD0117E-83EB-45A0-ACAC-1B6309A27CA2}" srcId="{860F11D9-D91B-45A5-A7A4-674E2381C198}" destId="{EFC0E79C-9E14-44A6-80E8-2544AEC6CB91}" srcOrd="2" destOrd="0" parTransId="{0D5F246C-88C5-4C05-AA61-6A4D19EBDDDA}" sibTransId="{BA35099A-6518-4539-9982-E0E93428545C}"/>
    <dgm:cxn modelId="{E4117998-96C3-FD48-9674-6DDAE31B8AFC}" type="presOf" srcId="{CE4B86A1-163C-4377-994F-634FBD33903B}" destId="{BEF7ACC0-0C8E-4CFA-A69C-EAA66F621CE7}" srcOrd="0" destOrd="0" presId="urn:microsoft.com/office/officeart/2018/2/layout/IconCircleList"/>
    <dgm:cxn modelId="{65A6859B-0625-024D-ABE9-A25302623F0B}" type="presOf" srcId="{60A71C78-498A-4804-ADEA-63CC3C3E97FA}" destId="{6E7C3FA1-2CA2-4023-A8F4-F2ADD372FC54}" srcOrd="0" destOrd="0" presId="urn:microsoft.com/office/officeart/2018/2/layout/IconCircleList"/>
    <dgm:cxn modelId="{52187B9C-7E24-844B-A7D6-9AB7D4DD6185}" type="presOf" srcId="{0A1D07AF-F6DB-45CB-B3DD-ECE480D0765F}" destId="{62F7AE09-B28D-4837-B83D-DEC9B40A0EC3}" srcOrd="0" destOrd="0" presId="urn:microsoft.com/office/officeart/2018/2/layout/IconCircleList"/>
    <dgm:cxn modelId="{A568EBA1-B985-944C-932D-9C95C08FF697}" type="presOf" srcId="{E889D400-F587-4856-B58E-20FE7721CA2E}" destId="{33F25785-60EF-4E0D-BFDC-9B3627416B4C}" srcOrd="0" destOrd="0" presId="urn:microsoft.com/office/officeart/2018/2/layout/IconCircleList"/>
    <dgm:cxn modelId="{DCB023A4-9D50-4809-A011-71062A1F99BD}" srcId="{860F11D9-D91B-45A5-A7A4-674E2381C198}" destId="{0A1D07AF-F6DB-45CB-B3DD-ECE480D0765F}" srcOrd="1" destOrd="0" parTransId="{43604AB2-8DAA-4946-A59A-DC947DA304FC}" sibTransId="{E889D400-F587-4856-B58E-20FE7721CA2E}"/>
    <dgm:cxn modelId="{8380B8CA-90AD-487C-8E2C-72CC9067C3C0}" srcId="{860F11D9-D91B-45A5-A7A4-674E2381C198}" destId="{60A71C78-498A-4804-ADEA-63CC3C3E97FA}" srcOrd="0" destOrd="0" parTransId="{1B50F015-5C3F-4FC7-B1A4-DE2B4C0D496A}" sibTransId="{39B00850-CA97-4734-9A3F-EB8723F041ED}"/>
    <dgm:cxn modelId="{74260FE6-7DD9-FA43-892D-AC25F193EDDA}" type="presOf" srcId="{EFC0E79C-9E14-44A6-80E8-2544AEC6CB91}" destId="{64E39040-9466-484E-B8F6-771A1A64B1D7}" srcOrd="0" destOrd="0" presId="urn:microsoft.com/office/officeart/2018/2/layout/IconCircleList"/>
    <dgm:cxn modelId="{767AFF93-90D8-ED40-9871-F505A1E93058}" type="presParOf" srcId="{765AFBA1-094B-4C58-998A-038354575824}" destId="{590974C3-533C-4DC5-A9A0-A47D6D3B0DD1}" srcOrd="0" destOrd="0" presId="urn:microsoft.com/office/officeart/2018/2/layout/IconCircleList"/>
    <dgm:cxn modelId="{22DAB6C8-46D9-3149-A11C-BEFF51EAB119}" type="presParOf" srcId="{590974C3-533C-4DC5-A9A0-A47D6D3B0DD1}" destId="{6FEE4C6D-2081-4810-BA12-18ED1609F435}" srcOrd="0" destOrd="0" presId="urn:microsoft.com/office/officeart/2018/2/layout/IconCircleList"/>
    <dgm:cxn modelId="{28BFAF4C-E1A1-964B-92C7-A5C0BBB194AA}" type="presParOf" srcId="{6FEE4C6D-2081-4810-BA12-18ED1609F435}" destId="{53263232-859C-498C-87D0-2ADA2157EDDC}" srcOrd="0" destOrd="0" presId="urn:microsoft.com/office/officeart/2018/2/layout/IconCircleList"/>
    <dgm:cxn modelId="{2160D4BE-FAF4-1846-86D5-BDBF7306D67B}" type="presParOf" srcId="{6FEE4C6D-2081-4810-BA12-18ED1609F435}" destId="{6F30404D-5E90-4C87-B4C8-BF99094BB64D}" srcOrd="1" destOrd="0" presId="urn:microsoft.com/office/officeart/2018/2/layout/IconCircleList"/>
    <dgm:cxn modelId="{17F222D5-3D3D-5D44-8AE5-C510CD33AD9A}" type="presParOf" srcId="{6FEE4C6D-2081-4810-BA12-18ED1609F435}" destId="{CB1CD36C-7B73-4A12-914A-BEF3DB0F1137}" srcOrd="2" destOrd="0" presId="urn:microsoft.com/office/officeart/2018/2/layout/IconCircleList"/>
    <dgm:cxn modelId="{0931F101-143D-EB40-B4C7-AE791BCD523E}" type="presParOf" srcId="{6FEE4C6D-2081-4810-BA12-18ED1609F435}" destId="{6E7C3FA1-2CA2-4023-A8F4-F2ADD372FC54}" srcOrd="3" destOrd="0" presId="urn:microsoft.com/office/officeart/2018/2/layout/IconCircleList"/>
    <dgm:cxn modelId="{AC2D3131-B5E7-7144-8B75-06F6E8CF043B}" type="presParOf" srcId="{590974C3-533C-4DC5-A9A0-A47D6D3B0DD1}" destId="{CE9258C2-3E93-4097-BD58-465D32B6F113}" srcOrd="1" destOrd="0" presId="urn:microsoft.com/office/officeart/2018/2/layout/IconCircleList"/>
    <dgm:cxn modelId="{079B432B-BBB4-7046-B51D-8E063475F3A1}" type="presParOf" srcId="{590974C3-533C-4DC5-A9A0-A47D6D3B0DD1}" destId="{2F9A6CA1-3A28-4592-826F-961EE9ABE0C6}" srcOrd="2" destOrd="0" presId="urn:microsoft.com/office/officeart/2018/2/layout/IconCircleList"/>
    <dgm:cxn modelId="{CE49D1C1-7D19-F945-B870-4CF780DD8714}" type="presParOf" srcId="{2F9A6CA1-3A28-4592-826F-961EE9ABE0C6}" destId="{1F20951E-8387-452F-92E1-2BC492E71CF4}" srcOrd="0" destOrd="0" presId="urn:microsoft.com/office/officeart/2018/2/layout/IconCircleList"/>
    <dgm:cxn modelId="{2903C810-0739-0E4D-8AB0-007D4C159DE7}" type="presParOf" srcId="{2F9A6CA1-3A28-4592-826F-961EE9ABE0C6}" destId="{D477EF57-1A00-40F8-9D71-5FE4F6BAD159}" srcOrd="1" destOrd="0" presId="urn:microsoft.com/office/officeart/2018/2/layout/IconCircleList"/>
    <dgm:cxn modelId="{AAD3C0D9-CEC0-614B-B45F-0F8555CF68A4}" type="presParOf" srcId="{2F9A6CA1-3A28-4592-826F-961EE9ABE0C6}" destId="{85DFFEE5-D232-42B1-B9DE-E6E4EF9ADEF9}" srcOrd="2" destOrd="0" presId="urn:microsoft.com/office/officeart/2018/2/layout/IconCircleList"/>
    <dgm:cxn modelId="{A295D902-D752-0348-A2C7-62CAC31FE6B9}" type="presParOf" srcId="{2F9A6CA1-3A28-4592-826F-961EE9ABE0C6}" destId="{62F7AE09-B28D-4837-B83D-DEC9B40A0EC3}" srcOrd="3" destOrd="0" presId="urn:microsoft.com/office/officeart/2018/2/layout/IconCircleList"/>
    <dgm:cxn modelId="{050D66DB-7F7A-2F46-AE59-FEDF1D188BC6}" type="presParOf" srcId="{590974C3-533C-4DC5-A9A0-A47D6D3B0DD1}" destId="{33F25785-60EF-4E0D-BFDC-9B3627416B4C}" srcOrd="3" destOrd="0" presId="urn:microsoft.com/office/officeart/2018/2/layout/IconCircleList"/>
    <dgm:cxn modelId="{5C51749D-1A0E-3C41-90EC-56BCC13C7064}" type="presParOf" srcId="{590974C3-533C-4DC5-A9A0-A47D6D3B0DD1}" destId="{AB9C9EA3-3377-4EED-954C-2BF1C64A805C}" srcOrd="4" destOrd="0" presId="urn:microsoft.com/office/officeart/2018/2/layout/IconCircleList"/>
    <dgm:cxn modelId="{5E0430AC-FD04-5041-B055-944476756AB6}" type="presParOf" srcId="{AB9C9EA3-3377-4EED-954C-2BF1C64A805C}" destId="{9726BF4D-4CC6-43B8-8ACD-61325D6706D9}" srcOrd="0" destOrd="0" presId="urn:microsoft.com/office/officeart/2018/2/layout/IconCircleList"/>
    <dgm:cxn modelId="{88AA3035-FBEA-A24C-99E8-AE93CD0E3BBE}" type="presParOf" srcId="{AB9C9EA3-3377-4EED-954C-2BF1C64A805C}" destId="{73BCEB9C-6DDC-4168-A3D3-C512319D838B}" srcOrd="1" destOrd="0" presId="urn:microsoft.com/office/officeart/2018/2/layout/IconCircleList"/>
    <dgm:cxn modelId="{578EB12F-D7FF-CF48-BEFC-BC79C869B475}" type="presParOf" srcId="{AB9C9EA3-3377-4EED-954C-2BF1C64A805C}" destId="{EDA008AC-C60E-4140-86DB-4B93FD343023}" srcOrd="2" destOrd="0" presId="urn:microsoft.com/office/officeart/2018/2/layout/IconCircleList"/>
    <dgm:cxn modelId="{FD3C562C-3E81-B249-B424-D0159735E3B9}" type="presParOf" srcId="{AB9C9EA3-3377-4EED-954C-2BF1C64A805C}" destId="{64E39040-9466-484E-B8F6-771A1A64B1D7}" srcOrd="3" destOrd="0" presId="urn:microsoft.com/office/officeart/2018/2/layout/IconCircleList"/>
    <dgm:cxn modelId="{288EFB46-D7E8-C045-9835-7C10C3B587F3}" type="presParOf" srcId="{590974C3-533C-4DC5-A9A0-A47D6D3B0DD1}" destId="{91C3939A-1AA9-425C-A350-AB47138B80F5}" srcOrd="5" destOrd="0" presId="urn:microsoft.com/office/officeart/2018/2/layout/IconCircleList"/>
    <dgm:cxn modelId="{74F24136-FCC2-3845-A9CE-72EFD7D2D7DF}" type="presParOf" srcId="{590974C3-533C-4DC5-A9A0-A47D6D3B0DD1}" destId="{4F60FCAE-CEA3-43EB-B217-A7C3468BF4B7}" srcOrd="6" destOrd="0" presId="urn:microsoft.com/office/officeart/2018/2/layout/IconCircleList"/>
    <dgm:cxn modelId="{18BBBE42-99D9-AC4C-875A-A7A4778CC767}" type="presParOf" srcId="{4F60FCAE-CEA3-43EB-B217-A7C3468BF4B7}" destId="{1340FB5F-6472-4F39-8B51-255D67F94F71}" srcOrd="0" destOrd="0" presId="urn:microsoft.com/office/officeart/2018/2/layout/IconCircleList"/>
    <dgm:cxn modelId="{C09819F3-4086-0442-878E-7C69F6A5AD38}" type="presParOf" srcId="{4F60FCAE-CEA3-43EB-B217-A7C3468BF4B7}" destId="{5D570650-EDA6-4433-93AC-2CFCC23AC9DE}" srcOrd="1" destOrd="0" presId="urn:microsoft.com/office/officeart/2018/2/layout/IconCircleList"/>
    <dgm:cxn modelId="{F3D29C26-64DF-6B49-B484-F57D9DB108CB}" type="presParOf" srcId="{4F60FCAE-CEA3-43EB-B217-A7C3468BF4B7}" destId="{0761B416-C142-4CA8-A79E-039A2B06554A}" srcOrd="2" destOrd="0" presId="urn:microsoft.com/office/officeart/2018/2/layout/IconCircleList"/>
    <dgm:cxn modelId="{E95739D0-55B0-F549-9146-9CFA58328FA5}" type="presParOf" srcId="{4F60FCAE-CEA3-43EB-B217-A7C3468BF4B7}" destId="{BEF7ACC0-0C8E-4CFA-A69C-EAA66F621CE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69FD49-30E3-487F-92BF-109CA411532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86D168F-FF80-4B5D-92C6-A3D67D02B2AF}">
      <dgm:prSet/>
      <dgm:spPr/>
      <dgm:t>
        <a:bodyPr/>
        <a:lstStyle/>
        <a:p>
          <a:r>
            <a:rPr lang="en-AU" b="0" i="0" dirty="0"/>
            <a:t>“For years, CIOs have worked hard to make IT a utility where, like electricity, it just works. But now, CIOs are shifting from running a utility to being thoughtful business partners focused on business solutions. Our role will be to work with our business leaders to co-create the dream.” Will Lee, CIO of The Hanover</a:t>
          </a:r>
          <a:endParaRPr lang="en-US" dirty="0"/>
        </a:p>
      </dgm:t>
    </dgm:pt>
    <dgm:pt modelId="{55CBF425-550F-44DB-B93B-CBF12EB11031}" type="parTrans" cxnId="{ECFA0E70-ED31-4E22-8456-736D35F268E1}">
      <dgm:prSet/>
      <dgm:spPr/>
      <dgm:t>
        <a:bodyPr/>
        <a:lstStyle/>
        <a:p>
          <a:endParaRPr lang="en-US"/>
        </a:p>
      </dgm:t>
    </dgm:pt>
    <dgm:pt modelId="{CCDC087E-06FC-4E24-9621-903F668FD21B}" type="sibTrans" cxnId="{ECFA0E70-ED31-4E22-8456-736D35F268E1}">
      <dgm:prSet/>
      <dgm:spPr/>
      <dgm:t>
        <a:bodyPr/>
        <a:lstStyle/>
        <a:p>
          <a:endParaRPr lang="en-US"/>
        </a:p>
      </dgm:t>
    </dgm:pt>
    <dgm:pt modelId="{F91CFAA5-0B6C-4DE0-A4C9-A1957724044E}">
      <dgm:prSet/>
      <dgm:spPr/>
      <dgm:t>
        <a:bodyPr/>
        <a:lstStyle/>
        <a:p>
          <a:r>
            <a:rPr lang="en-AU" b="0" i="0"/>
            <a:t>Digital transformation is not a one-time event,” he says. “By the time we are done implementing one wave, there will be a new one. CIOs are evolving from technologist and strategist to catalyst. Future CIOs will be evangelists of digital dexterity.”</a:t>
          </a:r>
          <a:r>
            <a:rPr lang="en-AU"/>
            <a:t> </a:t>
          </a:r>
          <a:r>
            <a:rPr lang="en-AU" b="0" i="0"/>
            <a:t>Deepak Kaul, CIO of Zebra Technologies</a:t>
          </a:r>
          <a:endParaRPr lang="en-US"/>
        </a:p>
      </dgm:t>
    </dgm:pt>
    <dgm:pt modelId="{531F9F4E-0CA2-43F1-AC30-7C06EC879E89}" type="parTrans" cxnId="{5AA41D78-BCC7-4388-983E-8108F54E7056}">
      <dgm:prSet/>
      <dgm:spPr/>
      <dgm:t>
        <a:bodyPr/>
        <a:lstStyle/>
        <a:p>
          <a:endParaRPr lang="en-US"/>
        </a:p>
      </dgm:t>
    </dgm:pt>
    <dgm:pt modelId="{7E0FBB35-52DD-4F57-8A5B-E5E7F3FE0FA9}" type="sibTrans" cxnId="{5AA41D78-BCC7-4388-983E-8108F54E7056}">
      <dgm:prSet/>
      <dgm:spPr/>
      <dgm:t>
        <a:bodyPr/>
        <a:lstStyle/>
        <a:p>
          <a:endParaRPr lang="en-US"/>
        </a:p>
      </dgm:t>
    </dgm:pt>
    <dgm:pt modelId="{BE411A39-4ECB-49B8-818B-CAEAAB5D252C}">
      <dgm:prSet/>
      <dgm:spPr/>
      <dgm:t>
        <a:bodyPr/>
        <a:lstStyle/>
        <a:p>
          <a:r>
            <a:rPr lang="en-AU" b="0" i="0" dirty="0"/>
            <a:t>“The technology leaders of the future will have the technology depth and business acumen to be the bridge to value. Sanjib Sahoo, Chief Digital Officer of Ingram Micro</a:t>
          </a:r>
          <a:endParaRPr lang="en-US" dirty="0"/>
        </a:p>
      </dgm:t>
    </dgm:pt>
    <dgm:pt modelId="{F9DAD456-6B1B-49F7-BA3F-2007CB266123}" type="parTrans" cxnId="{24601AA0-E08A-4692-8313-D223CD0717EB}">
      <dgm:prSet/>
      <dgm:spPr/>
      <dgm:t>
        <a:bodyPr/>
        <a:lstStyle/>
        <a:p>
          <a:endParaRPr lang="en-US"/>
        </a:p>
      </dgm:t>
    </dgm:pt>
    <dgm:pt modelId="{D3CC70F2-9D1C-42DE-BB70-001158894E89}" type="sibTrans" cxnId="{24601AA0-E08A-4692-8313-D223CD0717EB}">
      <dgm:prSet/>
      <dgm:spPr/>
      <dgm:t>
        <a:bodyPr/>
        <a:lstStyle/>
        <a:p>
          <a:endParaRPr lang="en-US"/>
        </a:p>
      </dgm:t>
    </dgm:pt>
    <dgm:pt modelId="{C6B030FB-6FDF-F440-B77F-89835AC1B67E}" type="pres">
      <dgm:prSet presAssocID="{9669FD49-30E3-487F-92BF-109CA411532F}" presName="linear" presStyleCnt="0">
        <dgm:presLayoutVars>
          <dgm:animLvl val="lvl"/>
          <dgm:resizeHandles val="exact"/>
        </dgm:presLayoutVars>
      </dgm:prSet>
      <dgm:spPr/>
    </dgm:pt>
    <dgm:pt modelId="{337BE145-2AF9-BB47-8C11-EFAB23C1A6E9}" type="pres">
      <dgm:prSet presAssocID="{E86D168F-FF80-4B5D-92C6-A3D67D02B2AF}" presName="parentText" presStyleLbl="node1" presStyleIdx="0" presStyleCnt="3">
        <dgm:presLayoutVars>
          <dgm:chMax val="0"/>
          <dgm:bulletEnabled val="1"/>
        </dgm:presLayoutVars>
      </dgm:prSet>
      <dgm:spPr/>
    </dgm:pt>
    <dgm:pt modelId="{1AD0D9F5-B999-E44B-AF66-B2C90BA3D2C4}" type="pres">
      <dgm:prSet presAssocID="{CCDC087E-06FC-4E24-9621-903F668FD21B}" presName="spacer" presStyleCnt="0"/>
      <dgm:spPr/>
    </dgm:pt>
    <dgm:pt modelId="{4994CA55-F0DC-984A-AF73-24595553B2B4}" type="pres">
      <dgm:prSet presAssocID="{F91CFAA5-0B6C-4DE0-A4C9-A1957724044E}" presName="parentText" presStyleLbl="node1" presStyleIdx="1" presStyleCnt="3">
        <dgm:presLayoutVars>
          <dgm:chMax val="0"/>
          <dgm:bulletEnabled val="1"/>
        </dgm:presLayoutVars>
      </dgm:prSet>
      <dgm:spPr/>
    </dgm:pt>
    <dgm:pt modelId="{8927DEDD-AD67-DC4B-A146-7F64BB83817C}" type="pres">
      <dgm:prSet presAssocID="{7E0FBB35-52DD-4F57-8A5B-E5E7F3FE0FA9}" presName="spacer" presStyleCnt="0"/>
      <dgm:spPr/>
    </dgm:pt>
    <dgm:pt modelId="{CCD0FD3D-CF88-1E4B-87F2-7AF9F0B55206}" type="pres">
      <dgm:prSet presAssocID="{BE411A39-4ECB-49B8-818B-CAEAAB5D252C}" presName="parentText" presStyleLbl="node1" presStyleIdx="2" presStyleCnt="3">
        <dgm:presLayoutVars>
          <dgm:chMax val="0"/>
          <dgm:bulletEnabled val="1"/>
        </dgm:presLayoutVars>
      </dgm:prSet>
      <dgm:spPr/>
    </dgm:pt>
  </dgm:ptLst>
  <dgm:cxnLst>
    <dgm:cxn modelId="{B54A3124-2337-1842-A7CA-039409815D68}" type="presOf" srcId="{E86D168F-FF80-4B5D-92C6-A3D67D02B2AF}" destId="{337BE145-2AF9-BB47-8C11-EFAB23C1A6E9}" srcOrd="0" destOrd="0" presId="urn:microsoft.com/office/officeart/2005/8/layout/vList2"/>
    <dgm:cxn modelId="{ECFA0E70-ED31-4E22-8456-736D35F268E1}" srcId="{9669FD49-30E3-487F-92BF-109CA411532F}" destId="{E86D168F-FF80-4B5D-92C6-A3D67D02B2AF}" srcOrd="0" destOrd="0" parTransId="{55CBF425-550F-44DB-B93B-CBF12EB11031}" sibTransId="{CCDC087E-06FC-4E24-9621-903F668FD21B}"/>
    <dgm:cxn modelId="{5AA41D78-BCC7-4388-983E-8108F54E7056}" srcId="{9669FD49-30E3-487F-92BF-109CA411532F}" destId="{F91CFAA5-0B6C-4DE0-A4C9-A1957724044E}" srcOrd="1" destOrd="0" parTransId="{531F9F4E-0CA2-43F1-AC30-7C06EC879E89}" sibTransId="{7E0FBB35-52DD-4F57-8A5B-E5E7F3FE0FA9}"/>
    <dgm:cxn modelId="{24601AA0-E08A-4692-8313-D223CD0717EB}" srcId="{9669FD49-30E3-487F-92BF-109CA411532F}" destId="{BE411A39-4ECB-49B8-818B-CAEAAB5D252C}" srcOrd="2" destOrd="0" parTransId="{F9DAD456-6B1B-49F7-BA3F-2007CB266123}" sibTransId="{D3CC70F2-9D1C-42DE-BB70-001158894E89}"/>
    <dgm:cxn modelId="{4E6633A0-C89D-844B-8C89-AA835A18C273}" type="presOf" srcId="{F91CFAA5-0B6C-4DE0-A4C9-A1957724044E}" destId="{4994CA55-F0DC-984A-AF73-24595553B2B4}" srcOrd="0" destOrd="0" presId="urn:microsoft.com/office/officeart/2005/8/layout/vList2"/>
    <dgm:cxn modelId="{F68F42A9-52C3-0540-9011-AC1C8E3126D5}" type="presOf" srcId="{BE411A39-4ECB-49B8-818B-CAEAAB5D252C}" destId="{CCD0FD3D-CF88-1E4B-87F2-7AF9F0B55206}" srcOrd="0" destOrd="0" presId="urn:microsoft.com/office/officeart/2005/8/layout/vList2"/>
    <dgm:cxn modelId="{417D15F1-EEBC-1D4F-B2F5-873FB1B5A635}" type="presOf" srcId="{9669FD49-30E3-487F-92BF-109CA411532F}" destId="{C6B030FB-6FDF-F440-B77F-89835AC1B67E}" srcOrd="0" destOrd="0" presId="urn:microsoft.com/office/officeart/2005/8/layout/vList2"/>
    <dgm:cxn modelId="{F4179FA3-E217-CC4F-8752-07E9CD949302}" type="presParOf" srcId="{C6B030FB-6FDF-F440-B77F-89835AC1B67E}" destId="{337BE145-2AF9-BB47-8C11-EFAB23C1A6E9}" srcOrd="0" destOrd="0" presId="urn:microsoft.com/office/officeart/2005/8/layout/vList2"/>
    <dgm:cxn modelId="{C92CC477-6BEA-0549-8B0E-97F8EF3701BB}" type="presParOf" srcId="{C6B030FB-6FDF-F440-B77F-89835AC1B67E}" destId="{1AD0D9F5-B999-E44B-AF66-B2C90BA3D2C4}" srcOrd="1" destOrd="0" presId="urn:microsoft.com/office/officeart/2005/8/layout/vList2"/>
    <dgm:cxn modelId="{329B6C92-E5BA-D444-B699-BDB0B537898B}" type="presParOf" srcId="{C6B030FB-6FDF-F440-B77F-89835AC1B67E}" destId="{4994CA55-F0DC-984A-AF73-24595553B2B4}" srcOrd="2" destOrd="0" presId="urn:microsoft.com/office/officeart/2005/8/layout/vList2"/>
    <dgm:cxn modelId="{F71A053D-3B25-6A42-8A63-058ED6C1AA32}" type="presParOf" srcId="{C6B030FB-6FDF-F440-B77F-89835AC1B67E}" destId="{8927DEDD-AD67-DC4B-A146-7F64BB83817C}" srcOrd="3" destOrd="0" presId="urn:microsoft.com/office/officeart/2005/8/layout/vList2"/>
    <dgm:cxn modelId="{A4A280A6-6AF4-1340-8F5D-2F8DD7358029}" type="presParOf" srcId="{C6B030FB-6FDF-F440-B77F-89835AC1B67E}" destId="{CCD0FD3D-CF88-1E4B-87F2-7AF9F0B5520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FA23E6-1AE5-440C-AAA4-01690978EF38}"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2B9B4B6-E4DB-4B01-984E-0C7B425684FB}">
      <dgm:prSet phldrT="[Text]" custT="1"/>
      <dgm:spPr>
        <a:ln>
          <a:solidFill>
            <a:schemeClr val="tx1"/>
          </a:solidFill>
        </a:ln>
      </dgm:spPr>
      <dgm:t>
        <a:bodyPr/>
        <a:lstStyle/>
        <a:p>
          <a:pPr>
            <a:lnSpc>
              <a:spcPct val="100000"/>
            </a:lnSpc>
          </a:pPr>
          <a:r>
            <a:rPr lang="en-US" sz="1800" dirty="0"/>
            <a:t>Strategy               Development               Methods</a:t>
          </a:r>
        </a:p>
      </dgm:t>
    </dgm:pt>
    <dgm:pt modelId="{1D54B072-495E-4067-94FA-B216C5FB4ACA}" type="parTrans" cxnId="{32EC68FF-73A8-479C-9678-CAA2001230E7}">
      <dgm:prSet/>
      <dgm:spPr/>
      <dgm:t>
        <a:bodyPr/>
        <a:lstStyle/>
        <a:p>
          <a:pPr>
            <a:lnSpc>
              <a:spcPct val="100000"/>
            </a:lnSpc>
          </a:pPr>
          <a:endParaRPr lang="en-US" sz="1400"/>
        </a:p>
      </dgm:t>
    </dgm:pt>
    <dgm:pt modelId="{551B2D10-73E3-42F9-90F3-ED191A01F100}" type="sibTrans" cxnId="{32EC68FF-73A8-479C-9678-CAA2001230E7}">
      <dgm:prSet/>
      <dgm:spPr/>
      <dgm:t>
        <a:bodyPr/>
        <a:lstStyle/>
        <a:p>
          <a:pPr>
            <a:lnSpc>
              <a:spcPct val="100000"/>
            </a:lnSpc>
          </a:pPr>
          <a:endParaRPr lang="en-US" sz="1400"/>
        </a:p>
      </dgm:t>
    </dgm:pt>
    <dgm:pt modelId="{4023C958-D609-4010-B873-3FFCA0CD6896}">
      <dgm:prSet phldrT="[Text]" custT="1"/>
      <dgm:spPr>
        <a:solidFill>
          <a:schemeClr val="bg1">
            <a:lumMod val="85000"/>
          </a:schemeClr>
        </a:solidFill>
        <a:ln>
          <a:solidFill>
            <a:schemeClr val="tx1"/>
          </a:solidFill>
        </a:ln>
      </dgm:spPr>
      <dgm:t>
        <a:bodyPr/>
        <a:lstStyle/>
        <a:p>
          <a:pPr>
            <a:lnSpc>
              <a:spcPct val="100000"/>
            </a:lnSpc>
          </a:pPr>
          <a:r>
            <a:rPr lang="en-US" sz="1400" dirty="0"/>
            <a:t>Business Model Canvas</a:t>
          </a:r>
        </a:p>
      </dgm:t>
    </dgm:pt>
    <dgm:pt modelId="{A5C37195-AC57-4ADD-AD03-E5CF997BAD14}" type="parTrans" cxnId="{AF93E23A-F0AA-4C31-A171-D2C8F4CC0106}">
      <dgm:prSet/>
      <dgm:spPr/>
      <dgm:t>
        <a:bodyPr/>
        <a:lstStyle/>
        <a:p>
          <a:pPr>
            <a:lnSpc>
              <a:spcPct val="100000"/>
            </a:lnSpc>
          </a:pPr>
          <a:endParaRPr lang="en-US" sz="1400"/>
        </a:p>
      </dgm:t>
    </dgm:pt>
    <dgm:pt modelId="{55B2054E-C118-40D4-A488-D22A0FA0DA9F}" type="sibTrans" cxnId="{AF93E23A-F0AA-4C31-A171-D2C8F4CC0106}">
      <dgm:prSet/>
      <dgm:spPr/>
      <dgm:t>
        <a:bodyPr/>
        <a:lstStyle/>
        <a:p>
          <a:pPr>
            <a:lnSpc>
              <a:spcPct val="100000"/>
            </a:lnSpc>
          </a:pPr>
          <a:endParaRPr lang="en-US" sz="1400"/>
        </a:p>
      </dgm:t>
    </dgm:pt>
    <dgm:pt modelId="{C3B4EB31-0D09-47D3-90A2-763127384DF6}">
      <dgm:prSet phldrT="[Text]" custT="1"/>
      <dgm:spPr>
        <a:solidFill>
          <a:schemeClr val="bg1">
            <a:lumMod val="85000"/>
          </a:schemeClr>
        </a:solidFill>
        <a:ln>
          <a:solidFill>
            <a:schemeClr val="tx1"/>
          </a:solidFill>
        </a:ln>
      </dgm:spPr>
      <dgm:t>
        <a:bodyPr/>
        <a:lstStyle/>
        <a:p>
          <a:pPr>
            <a:lnSpc>
              <a:spcPct val="100000"/>
            </a:lnSpc>
          </a:pPr>
          <a:r>
            <a:rPr lang="en-US" sz="1400" dirty="0"/>
            <a:t>Digital Strategy Diamond</a:t>
          </a:r>
        </a:p>
      </dgm:t>
    </dgm:pt>
    <dgm:pt modelId="{BF14D102-CF58-4BF0-B3E9-040137AC5343}" type="parTrans" cxnId="{BD902328-19EE-459A-A6F1-BE4D70AF5998}">
      <dgm:prSet/>
      <dgm:spPr/>
      <dgm:t>
        <a:bodyPr/>
        <a:lstStyle/>
        <a:p>
          <a:pPr>
            <a:lnSpc>
              <a:spcPct val="100000"/>
            </a:lnSpc>
          </a:pPr>
          <a:endParaRPr lang="en-US" sz="1400"/>
        </a:p>
      </dgm:t>
    </dgm:pt>
    <dgm:pt modelId="{75D75946-C0AA-4E1A-B108-743668E305F4}" type="sibTrans" cxnId="{BD902328-19EE-459A-A6F1-BE4D70AF5998}">
      <dgm:prSet/>
      <dgm:spPr/>
      <dgm:t>
        <a:bodyPr/>
        <a:lstStyle/>
        <a:p>
          <a:pPr>
            <a:lnSpc>
              <a:spcPct val="100000"/>
            </a:lnSpc>
          </a:pPr>
          <a:endParaRPr lang="en-US" sz="1400"/>
        </a:p>
      </dgm:t>
    </dgm:pt>
    <dgm:pt modelId="{91A639E6-3B7F-4DDD-ABFA-461269D43356}">
      <dgm:prSet phldrT="[Text]" custT="1"/>
      <dgm:spPr>
        <a:ln>
          <a:solidFill>
            <a:schemeClr val="tx1"/>
          </a:solidFill>
        </a:ln>
      </dgm:spPr>
      <dgm:t>
        <a:bodyPr/>
        <a:lstStyle/>
        <a:p>
          <a:pPr>
            <a:lnSpc>
              <a:spcPct val="100000"/>
            </a:lnSpc>
          </a:pPr>
          <a:r>
            <a:rPr lang="en-US" sz="1800" dirty="0"/>
            <a:t>Systems Modelling</a:t>
          </a:r>
        </a:p>
      </dgm:t>
    </dgm:pt>
    <dgm:pt modelId="{635CC086-5E00-45C0-907E-D695D3C7A06A}" type="parTrans" cxnId="{9A587721-243E-43ED-B6D0-D9B3FC7B5375}">
      <dgm:prSet/>
      <dgm:spPr/>
      <dgm:t>
        <a:bodyPr/>
        <a:lstStyle/>
        <a:p>
          <a:pPr>
            <a:lnSpc>
              <a:spcPct val="100000"/>
            </a:lnSpc>
          </a:pPr>
          <a:endParaRPr lang="en-US" sz="1400"/>
        </a:p>
      </dgm:t>
    </dgm:pt>
    <dgm:pt modelId="{54C6E864-8F90-4537-9098-2D279D0CCBDF}" type="sibTrans" cxnId="{9A587721-243E-43ED-B6D0-D9B3FC7B5375}">
      <dgm:prSet/>
      <dgm:spPr/>
      <dgm:t>
        <a:bodyPr/>
        <a:lstStyle/>
        <a:p>
          <a:pPr>
            <a:lnSpc>
              <a:spcPct val="100000"/>
            </a:lnSpc>
          </a:pPr>
          <a:endParaRPr lang="en-US" sz="1400"/>
        </a:p>
      </dgm:t>
    </dgm:pt>
    <dgm:pt modelId="{28C9831A-D3F9-4B16-BCEC-14D01C90F153}">
      <dgm:prSet phldrT="[Text]" custT="1"/>
      <dgm:spPr>
        <a:solidFill>
          <a:schemeClr val="bg1">
            <a:lumMod val="85000"/>
          </a:schemeClr>
        </a:solidFill>
        <a:ln>
          <a:solidFill>
            <a:schemeClr val="tx1"/>
          </a:solidFill>
        </a:ln>
      </dgm:spPr>
      <dgm:t>
        <a:bodyPr/>
        <a:lstStyle/>
        <a:p>
          <a:pPr>
            <a:lnSpc>
              <a:spcPct val="100000"/>
            </a:lnSpc>
          </a:pPr>
          <a:r>
            <a:rPr lang="en-US" sz="1400" dirty="0"/>
            <a:t>General Systems Model</a:t>
          </a:r>
        </a:p>
      </dgm:t>
    </dgm:pt>
    <dgm:pt modelId="{0820A897-DFFC-43B5-BBAE-8CE19A1734EC}" type="parTrans" cxnId="{8E780500-09B1-4C69-9295-D2304B715383}">
      <dgm:prSet/>
      <dgm:spPr/>
      <dgm:t>
        <a:bodyPr/>
        <a:lstStyle/>
        <a:p>
          <a:pPr>
            <a:lnSpc>
              <a:spcPct val="100000"/>
            </a:lnSpc>
          </a:pPr>
          <a:endParaRPr lang="en-US" sz="1400"/>
        </a:p>
      </dgm:t>
    </dgm:pt>
    <dgm:pt modelId="{3106CF61-83E6-4608-919E-A6D2CD48CF98}" type="sibTrans" cxnId="{8E780500-09B1-4C69-9295-D2304B715383}">
      <dgm:prSet/>
      <dgm:spPr/>
      <dgm:t>
        <a:bodyPr/>
        <a:lstStyle/>
        <a:p>
          <a:pPr>
            <a:lnSpc>
              <a:spcPct val="100000"/>
            </a:lnSpc>
          </a:pPr>
          <a:endParaRPr lang="en-US" sz="1400"/>
        </a:p>
      </dgm:t>
    </dgm:pt>
    <dgm:pt modelId="{BC6794DA-9923-4D0D-A9D9-E469A1329526}">
      <dgm:prSet phldrT="[Text]" custT="1"/>
      <dgm:spPr>
        <a:ln>
          <a:solidFill>
            <a:schemeClr val="tx1"/>
          </a:solidFill>
        </a:ln>
      </dgm:spPr>
      <dgm:t>
        <a:bodyPr/>
        <a:lstStyle/>
        <a:p>
          <a:pPr>
            <a:lnSpc>
              <a:spcPct val="100000"/>
            </a:lnSpc>
          </a:pPr>
          <a:r>
            <a:rPr lang="en-US" sz="1800" b="0" dirty="0"/>
            <a:t>Systems Development</a:t>
          </a:r>
        </a:p>
      </dgm:t>
    </dgm:pt>
    <dgm:pt modelId="{4D284485-53B2-4923-BF29-32D78E8071CE}" type="parTrans" cxnId="{37D4C404-475D-478A-B4AC-202432D116B6}">
      <dgm:prSet/>
      <dgm:spPr/>
      <dgm:t>
        <a:bodyPr/>
        <a:lstStyle/>
        <a:p>
          <a:pPr>
            <a:lnSpc>
              <a:spcPct val="100000"/>
            </a:lnSpc>
          </a:pPr>
          <a:endParaRPr lang="en-US" sz="1400"/>
        </a:p>
      </dgm:t>
    </dgm:pt>
    <dgm:pt modelId="{E550B5DA-60D8-4D84-ABD2-748F1B9AD151}" type="sibTrans" cxnId="{37D4C404-475D-478A-B4AC-202432D116B6}">
      <dgm:prSet/>
      <dgm:spPr/>
      <dgm:t>
        <a:bodyPr/>
        <a:lstStyle/>
        <a:p>
          <a:pPr>
            <a:lnSpc>
              <a:spcPct val="100000"/>
            </a:lnSpc>
          </a:pPr>
          <a:endParaRPr lang="en-US" sz="1400"/>
        </a:p>
      </dgm:t>
    </dgm:pt>
    <dgm:pt modelId="{8CC3324E-A90F-4D53-B828-3D25C00B28F1}">
      <dgm:prSet phldrT="[Text]" custT="1"/>
      <dgm:spPr>
        <a:solidFill>
          <a:schemeClr val="bg1">
            <a:lumMod val="85000"/>
          </a:schemeClr>
        </a:solidFill>
        <a:ln>
          <a:solidFill>
            <a:schemeClr val="tx1"/>
          </a:solidFill>
        </a:ln>
      </dgm:spPr>
      <dgm:t>
        <a:bodyPr/>
        <a:lstStyle/>
        <a:p>
          <a:pPr>
            <a:lnSpc>
              <a:spcPct val="100000"/>
            </a:lnSpc>
          </a:pPr>
          <a:r>
            <a:rPr lang="en-US" sz="1400" dirty="0"/>
            <a:t>Agile</a:t>
          </a:r>
        </a:p>
      </dgm:t>
    </dgm:pt>
    <dgm:pt modelId="{CD76BAA9-BE6D-4064-B7B3-F37DEBA6EE08}" type="parTrans" cxnId="{B570AE06-9CC2-4297-A4BA-26FA2DA39C4C}">
      <dgm:prSet/>
      <dgm:spPr/>
      <dgm:t>
        <a:bodyPr/>
        <a:lstStyle/>
        <a:p>
          <a:pPr>
            <a:lnSpc>
              <a:spcPct val="100000"/>
            </a:lnSpc>
          </a:pPr>
          <a:endParaRPr lang="en-US" sz="1400"/>
        </a:p>
      </dgm:t>
    </dgm:pt>
    <dgm:pt modelId="{A1CDA3A3-72D3-4C5E-B20C-E6D2D98E67B3}" type="sibTrans" cxnId="{B570AE06-9CC2-4297-A4BA-26FA2DA39C4C}">
      <dgm:prSet/>
      <dgm:spPr/>
      <dgm:t>
        <a:bodyPr/>
        <a:lstStyle/>
        <a:p>
          <a:pPr>
            <a:lnSpc>
              <a:spcPct val="100000"/>
            </a:lnSpc>
          </a:pPr>
          <a:endParaRPr lang="en-US" sz="1400"/>
        </a:p>
      </dgm:t>
    </dgm:pt>
    <dgm:pt modelId="{ADE962E8-1576-41D9-B829-B7CAD61F47FE}">
      <dgm:prSet phldrT="[Text]" custT="1"/>
      <dgm:spPr>
        <a:solidFill>
          <a:schemeClr val="bg1">
            <a:lumMod val="85000"/>
          </a:schemeClr>
        </a:solidFill>
        <a:ln>
          <a:solidFill>
            <a:schemeClr val="tx1"/>
          </a:solidFill>
        </a:ln>
      </dgm:spPr>
      <dgm:t>
        <a:bodyPr/>
        <a:lstStyle/>
        <a:p>
          <a:pPr>
            <a:lnSpc>
              <a:spcPct val="100000"/>
            </a:lnSpc>
          </a:pPr>
          <a:r>
            <a:rPr lang="en-US" sz="1400" dirty="0"/>
            <a:t>Waterfall</a:t>
          </a:r>
        </a:p>
      </dgm:t>
    </dgm:pt>
    <dgm:pt modelId="{E5DA100D-8715-47B0-94CF-B609BA3ABA33}" type="parTrans" cxnId="{A7D43658-0085-49B0-B5C4-6B1711136F5E}">
      <dgm:prSet/>
      <dgm:spPr/>
      <dgm:t>
        <a:bodyPr/>
        <a:lstStyle/>
        <a:p>
          <a:pPr>
            <a:lnSpc>
              <a:spcPct val="100000"/>
            </a:lnSpc>
          </a:pPr>
          <a:endParaRPr lang="en-US" sz="1400"/>
        </a:p>
      </dgm:t>
    </dgm:pt>
    <dgm:pt modelId="{E465A094-30C1-4919-9D07-3661B4458CE2}" type="sibTrans" cxnId="{A7D43658-0085-49B0-B5C4-6B1711136F5E}">
      <dgm:prSet/>
      <dgm:spPr/>
      <dgm:t>
        <a:bodyPr/>
        <a:lstStyle/>
        <a:p>
          <a:pPr>
            <a:lnSpc>
              <a:spcPct val="100000"/>
            </a:lnSpc>
          </a:pPr>
          <a:endParaRPr lang="en-US" sz="1400"/>
        </a:p>
      </dgm:t>
    </dgm:pt>
    <dgm:pt modelId="{BF63A30F-8B2F-48EA-9622-5EADE7CAAE68}">
      <dgm:prSet phldrT="[Text]" custT="1"/>
      <dgm:spPr>
        <a:solidFill>
          <a:schemeClr val="bg1">
            <a:lumMod val="85000"/>
          </a:schemeClr>
        </a:solidFill>
        <a:ln>
          <a:solidFill>
            <a:schemeClr val="tx1"/>
          </a:solidFill>
        </a:ln>
      </dgm:spPr>
      <dgm:t>
        <a:bodyPr/>
        <a:lstStyle/>
        <a:p>
          <a:pPr>
            <a:lnSpc>
              <a:spcPct val="100000"/>
            </a:lnSpc>
          </a:pPr>
          <a:r>
            <a:rPr lang="en-US" sz="1400" dirty="0"/>
            <a:t>IT Strategy</a:t>
          </a:r>
        </a:p>
      </dgm:t>
    </dgm:pt>
    <dgm:pt modelId="{A41871EE-5D97-4C37-8929-C0308BB5C359}" type="parTrans" cxnId="{23796B80-3074-4146-8678-A3D4DFE39985}">
      <dgm:prSet/>
      <dgm:spPr/>
      <dgm:t>
        <a:bodyPr/>
        <a:lstStyle/>
        <a:p>
          <a:pPr>
            <a:lnSpc>
              <a:spcPct val="100000"/>
            </a:lnSpc>
          </a:pPr>
          <a:endParaRPr lang="en-US" sz="1400"/>
        </a:p>
      </dgm:t>
    </dgm:pt>
    <dgm:pt modelId="{5332CDE0-2837-452D-A8DE-7396FEF09CA9}" type="sibTrans" cxnId="{23796B80-3074-4146-8678-A3D4DFE39985}">
      <dgm:prSet/>
      <dgm:spPr/>
      <dgm:t>
        <a:bodyPr/>
        <a:lstStyle/>
        <a:p>
          <a:pPr>
            <a:lnSpc>
              <a:spcPct val="100000"/>
            </a:lnSpc>
          </a:pPr>
          <a:endParaRPr lang="en-US" sz="1400"/>
        </a:p>
      </dgm:t>
    </dgm:pt>
    <dgm:pt modelId="{91BB8732-4612-4DEE-AFD6-DAC060E85FCD}">
      <dgm:prSet phldrT="[Text]" custT="1"/>
      <dgm:spPr>
        <a:solidFill>
          <a:schemeClr val="bg1">
            <a:lumMod val="85000"/>
          </a:schemeClr>
        </a:solidFill>
        <a:ln>
          <a:solidFill>
            <a:schemeClr val="tx1"/>
          </a:solidFill>
        </a:ln>
      </dgm:spPr>
      <dgm:t>
        <a:bodyPr/>
        <a:lstStyle/>
        <a:p>
          <a:pPr>
            <a:lnSpc>
              <a:spcPct val="100000"/>
            </a:lnSpc>
          </a:pPr>
          <a:r>
            <a:rPr lang="en-US" sz="1400" dirty="0"/>
            <a:t>Social Media Strategies</a:t>
          </a:r>
        </a:p>
      </dgm:t>
    </dgm:pt>
    <dgm:pt modelId="{0D35168E-B4C1-4816-B333-76BDDD174BE1}" type="parTrans" cxnId="{5373B65B-64D4-4C4E-A976-08BA2D6D8469}">
      <dgm:prSet/>
      <dgm:spPr/>
      <dgm:t>
        <a:bodyPr/>
        <a:lstStyle/>
        <a:p>
          <a:pPr>
            <a:lnSpc>
              <a:spcPct val="100000"/>
            </a:lnSpc>
          </a:pPr>
          <a:endParaRPr lang="en-US" sz="1400"/>
        </a:p>
      </dgm:t>
    </dgm:pt>
    <dgm:pt modelId="{72870DA6-6981-46C0-9EA6-1ADDEB084726}" type="sibTrans" cxnId="{5373B65B-64D4-4C4E-A976-08BA2D6D8469}">
      <dgm:prSet/>
      <dgm:spPr/>
      <dgm:t>
        <a:bodyPr/>
        <a:lstStyle/>
        <a:p>
          <a:pPr>
            <a:lnSpc>
              <a:spcPct val="100000"/>
            </a:lnSpc>
          </a:pPr>
          <a:endParaRPr lang="en-US" sz="1400"/>
        </a:p>
      </dgm:t>
    </dgm:pt>
    <dgm:pt modelId="{57596D06-1FB1-456D-8AB1-B2F60132E283}">
      <dgm:prSet phldrT="[Text]" custT="1"/>
      <dgm:spPr>
        <a:solidFill>
          <a:schemeClr val="bg1">
            <a:lumMod val="85000"/>
          </a:schemeClr>
        </a:solidFill>
        <a:ln>
          <a:solidFill>
            <a:schemeClr val="tx1"/>
          </a:solidFill>
        </a:ln>
      </dgm:spPr>
      <dgm:t>
        <a:bodyPr/>
        <a:lstStyle/>
        <a:p>
          <a:pPr>
            <a:lnSpc>
              <a:spcPct val="100000"/>
            </a:lnSpc>
          </a:pPr>
          <a:r>
            <a:rPr lang="en-US" sz="1400" dirty="0"/>
            <a:t>Rich Picture</a:t>
          </a:r>
        </a:p>
      </dgm:t>
    </dgm:pt>
    <dgm:pt modelId="{6244DDE0-C0C6-4E2F-9AD8-5A65528734A4}" type="parTrans" cxnId="{02518994-92A5-48B6-A212-191E0B797E1B}">
      <dgm:prSet/>
      <dgm:spPr/>
      <dgm:t>
        <a:bodyPr/>
        <a:lstStyle/>
        <a:p>
          <a:pPr>
            <a:lnSpc>
              <a:spcPct val="100000"/>
            </a:lnSpc>
          </a:pPr>
          <a:endParaRPr lang="en-US" sz="1400"/>
        </a:p>
      </dgm:t>
    </dgm:pt>
    <dgm:pt modelId="{B77883CB-C4DE-4DF7-982C-33AD7E4A1365}" type="sibTrans" cxnId="{02518994-92A5-48B6-A212-191E0B797E1B}">
      <dgm:prSet/>
      <dgm:spPr/>
      <dgm:t>
        <a:bodyPr/>
        <a:lstStyle/>
        <a:p>
          <a:pPr>
            <a:lnSpc>
              <a:spcPct val="100000"/>
            </a:lnSpc>
          </a:pPr>
          <a:endParaRPr lang="en-US" sz="1400"/>
        </a:p>
      </dgm:t>
    </dgm:pt>
    <dgm:pt modelId="{19B8DC5E-1DFE-4DA3-88A6-3BC95F8DFD01}">
      <dgm:prSet phldrT="[Text]" custT="1"/>
      <dgm:spPr>
        <a:solidFill>
          <a:schemeClr val="bg1">
            <a:lumMod val="85000"/>
          </a:schemeClr>
        </a:solidFill>
        <a:ln>
          <a:solidFill>
            <a:schemeClr val="tx1"/>
          </a:solidFill>
        </a:ln>
      </dgm:spPr>
      <dgm:t>
        <a:bodyPr/>
        <a:lstStyle/>
        <a:p>
          <a:pPr>
            <a:lnSpc>
              <a:spcPct val="100000"/>
            </a:lnSpc>
          </a:pPr>
          <a:r>
            <a:rPr lang="en-US" sz="1400" dirty="0"/>
            <a:t>Enterprise Architecture: TOGAF (organization)</a:t>
          </a:r>
        </a:p>
      </dgm:t>
    </dgm:pt>
    <dgm:pt modelId="{118EF718-434F-4739-807C-E563F0A0AA21}" type="parTrans" cxnId="{107D00A9-A2D3-45AC-A5DF-0A614024E3CA}">
      <dgm:prSet/>
      <dgm:spPr/>
      <dgm:t>
        <a:bodyPr/>
        <a:lstStyle/>
        <a:p>
          <a:pPr>
            <a:lnSpc>
              <a:spcPct val="100000"/>
            </a:lnSpc>
          </a:pPr>
          <a:endParaRPr lang="en-US" sz="1400"/>
        </a:p>
      </dgm:t>
    </dgm:pt>
    <dgm:pt modelId="{54BA245A-F2B5-4250-B323-C930B35CAB95}" type="sibTrans" cxnId="{107D00A9-A2D3-45AC-A5DF-0A614024E3CA}">
      <dgm:prSet/>
      <dgm:spPr/>
      <dgm:t>
        <a:bodyPr/>
        <a:lstStyle/>
        <a:p>
          <a:pPr>
            <a:lnSpc>
              <a:spcPct val="100000"/>
            </a:lnSpc>
          </a:pPr>
          <a:endParaRPr lang="en-US" sz="1400"/>
        </a:p>
      </dgm:t>
    </dgm:pt>
    <dgm:pt modelId="{9D7C0A5D-CC77-41A4-9879-46755AC70F21}">
      <dgm:prSet phldrT="[Text]" custT="1"/>
      <dgm:spPr>
        <a:solidFill>
          <a:schemeClr val="bg1">
            <a:lumMod val="85000"/>
          </a:schemeClr>
        </a:solidFill>
        <a:ln>
          <a:solidFill>
            <a:schemeClr val="tx1"/>
          </a:solidFill>
        </a:ln>
      </dgm:spPr>
      <dgm:t>
        <a:bodyPr/>
        <a:lstStyle/>
        <a:p>
          <a:pPr>
            <a:lnSpc>
              <a:spcPct val="100000"/>
            </a:lnSpc>
          </a:pPr>
          <a:r>
            <a:rPr lang="en-US" sz="1400" dirty="0"/>
            <a:t>Design Thinking</a:t>
          </a:r>
        </a:p>
      </dgm:t>
    </dgm:pt>
    <dgm:pt modelId="{E6AE02DE-4EE6-4C27-B0F9-A555AE067BE6}" type="parTrans" cxnId="{A8E64E3B-FE6F-4047-8DBD-A2B5770E7506}">
      <dgm:prSet/>
      <dgm:spPr/>
      <dgm:t>
        <a:bodyPr/>
        <a:lstStyle/>
        <a:p>
          <a:pPr>
            <a:lnSpc>
              <a:spcPct val="100000"/>
            </a:lnSpc>
          </a:pPr>
          <a:endParaRPr lang="en-US" sz="1400"/>
        </a:p>
      </dgm:t>
    </dgm:pt>
    <dgm:pt modelId="{D02F864D-E473-43DC-8F0C-2811B205D166}" type="sibTrans" cxnId="{A8E64E3B-FE6F-4047-8DBD-A2B5770E7506}">
      <dgm:prSet/>
      <dgm:spPr/>
      <dgm:t>
        <a:bodyPr/>
        <a:lstStyle/>
        <a:p>
          <a:pPr>
            <a:lnSpc>
              <a:spcPct val="100000"/>
            </a:lnSpc>
          </a:pPr>
          <a:endParaRPr lang="en-US" sz="1400"/>
        </a:p>
      </dgm:t>
    </dgm:pt>
    <dgm:pt modelId="{3EECF70E-761D-4312-8687-8900F664425B}">
      <dgm:prSet phldrT="[Text]" custT="1"/>
      <dgm:spPr>
        <a:ln>
          <a:solidFill>
            <a:schemeClr val="tx1"/>
          </a:solidFill>
        </a:ln>
      </dgm:spPr>
      <dgm:t>
        <a:bodyPr/>
        <a:lstStyle/>
        <a:p>
          <a:pPr>
            <a:lnSpc>
              <a:spcPct val="100000"/>
            </a:lnSpc>
          </a:pPr>
          <a:r>
            <a:rPr lang="en-US" sz="1800" dirty="0" err="1"/>
            <a:t>Organisational</a:t>
          </a:r>
          <a:r>
            <a:rPr lang="en-US" sz="1800" dirty="0"/>
            <a:t> Change</a:t>
          </a:r>
        </a:p>
      </dgm:t>
    </dgm:pt>
    <dgm:pt modelId="{29D33933-8398-45BC-A94A-7115FDBC45CA}" type="parTrans" cxnId="{3F66EDA0-ACA2-47AA-8AFA-DF9BB88215E9}">
      <dgm:prSet/>
      <dgm:spPr/>
      <dgm:t>
        <a:bodyPr/>
        <a:lstStyle/>
        <a:p>
          <a:pPr>
            <a:lnSpc>
              <a:spcPct val="100000"/>
            </a:lnSpc>
          </a:pPr>
          <a:endParaRPr lang="en-US" sz="1400"/>
        </a:p>
      </dgm:t>
    </dgm:pt>
    <dgm:pt modelId="{00ECA297-1358-4C60-9242-DA9827035494}" type="sibTrans" cxnId="{3F66EDA0-ACA2-47AA-8AFA-DF9BB88215E9}">
      <dgm:prSet/>
      <dgm:spPr/>
      <dgm:t>
        <a:bodyPr/>
        <a:lstStyle/>
        <a:p>
          <a:pPr>
            <a:lnSpc>
              <a:spcPct val="100000"/>
            </a:lnSpc>
          </a:pPr>
          <a:endParaRPr lang="en-US" sz="1400"/>
        </a:p>
      </dgm:t>
    </dgm:pt>
    <dgm:pt modelId="{1C5E3A42-09FE-4CDD-B7D5-08C3799A106B}">
      <dgm:prSet phldrT="[Text]" custT="1"/>
      <dgm:spPr>
        <a:solidFill>
          <a:schemeClr val="bg1">
            <a:lumMod val="85000"/>
          </a:schemeClr>
        </a:solidFill>
        <a:ln>
          <a:solidFill>
            <a:schemeClr val="tx1"/>
          </a:solidFill>
        </a:ln>
      </dgm:spPr>
      <dgm:t>
        <a:bodyPr/>
        <a:lstStyle/>
        <a:p>
          <a:pPr>
            <a:lnSpc>
              <a:spcPct val="100000"/>
            </a:lnSpc>
          </a:pPr>
          <a:r>
            <a:rPr lang="en-US" sz="1400" dirty="0"/>
            <a:t>Leadership Style (Transformational, Transactional, etc.)</a:t>
          </a:r>
        </a:p>
      </dgm:t>
    </dgm:pt>
    <dgm:pt modelId="{AED5D2DD-B4B9-4E35-A8B1-89CC1DCBC64F}" type="parTrans" cxnId="{F472F85D-A9EB-4040-864D-24BC1410C3BE}">
      <dgm:prSet/>
      <dgm:spPr/>
      <dgm:t>
        <a:bodyPr/>
        <a:lstStyle/>
        <a:p>
          <a:pPr>
            <a:lnSpc>
              <a:spcPct val="100000"/>
            </a:lnSpc>
          </a:pPr>
          <a:endParaRPr lang="en-US" sz="1400"/>
        </a:p>
      </dgm:t>
    </dgm:pt>
    <dgm:pt modelId="{69A65586-393B-4583-9283-99EDB1BB8678}" type="sibTrans" cxnId="{F472F85D-A9EB-4040-864D-24BC1410C3BE}">
      <dgm:prSet/>
      <dgm:spPr/>
      <dgm:t>
        <a:bodyPr/>
        <a:lstStyle/>
        <a:p>
          <a:pPr>
            <a:lnSpc>
              <a:spcPct val="100000"/>
            </a:lnSpc>
          </a:pPr>
          <a:endParaRPr lang="en-US" sz="1400"/>
        </a:p>
      </dgm:t>
    </dgm:pt>
    <dgm:pt modelId="{BF358E06-D48F-41EE-8FE7-C0614BDAF298}">
      <dgm:prSet phldrT="[Text]" custT="1"/>
      <dgm:spPr>
        <a:solidFill>
          <a:schemeClr val="bg1">
            <a:lumMod val="85000"/>
          </a:schemeClr>
        </a:solidFill>
        <a:ln>
          <a:solidFill>
            <a:schemeClr val="tx1"/>
          </a:solidFill>
        </a:ln>
      </dgm:spPr>
      <dgm:t>
        <a:bodyPr/>
        <a:lstStyle/>
        <a:p>
          <a:pPr>
            <a:lnSpc>
              <a:spcPct val="100000"/>
            </a:lnSpc>
          </a:pPr>
          <a:r>
            <a:rPr lang="en-US" sz="1400" b="1" dirty="0"/>
            <a:t>Lewin’s model and force field analysis</a:t>
          </a:r>
        </a:p>
      </dgm:t>
    </dgm:pt>
    <dgm:pt modelId="{373A3D6F-B8B4-4287-8103-C08A634000FD}" type="parTrans" cxnId="{6177B636-E358-4459-AC7C-95AC5422920F}">
      <dgm:prSet/>
      <dgm:spPr/>
      <dgm:t>
        <a:bodyPr/>
        <a:lstStyle/>
        <a:p>
          <a:pPr>
            <a:lnSpc>
              <a:spcPct val="100000"/>
            </a:lnSpc>
          </a:pPr>
          <a:endParaRPr lang="en-US"/>
        </a:p>
      </dgm:t>
    </dgm:pt>
    <dgm:pt modelId="{7F108EFF-6E62-407D-B99A-C96917B45EA8}" type="sibTrans" cxnId="{6177B636-E358-4459-AC7C-95AC5422920F}">
      <dgm:prSet/>
      <dgm:spPr/>
      <dgm:t>
        <a:bodyPr/>
        <a:lstStyle/>
        <a:p>
          <a:pPr>
            <a:lnSpc>
              <a:spcPct val="100000"/>
            </a:lnSpc>
          </a:pPr>
          <a:endParaRPr lang="en-US"/>
        </a:p>
      </dgm:t>
    </dgm:pt>
    <dgm:pt modelId="{FD5C9865-8798-4936-8055-9CA18E0B0BB2}">
      <dgm:prSet phldrT="[Text]" custT="1"/>
      <dgm:spPr>
        <a:solidFill>
          <a:schemeClr val="bg1">
            <a:lumMod val="85000"/>
          </a:schemeClr>
        </a:solidFill>
        <a:ln>
          <a:solidFill>
            <a:schemeClr val="tx1"/>
          </a:solidFill>
        </a:ln>
      </dgm:spPr>
      <dgm:t>
        <a:bodyPr/>
        <a:lstStyle/>
        <a:p>
          <a:pPr>
            <a:lnSpc>
              <a:spcPct val="100000"/>
            </a:lnSpc>
          </a:pPr>
          <a:r>
            <a:rPr lang="en-US" sz="1400" dirty="0"/>
            <a:t>SWOT</a:t>
          </a:r>
        </a:p>
      </dgm:t>
    </dgm:pt>
    <dgm:pt modelId="{54CEDD1A-AD1A-4F9A-A569-79F734270543}" type="parTrans" cxnId="{226ED48C-3939-430C-B399-36D342B05659}">
      <dgm:prSet/>
      <dgm:spPr/>
      <dgm:t>
        <a:bodyPr/>
        <a:lstStyle/>
        <a:p>
          <a:pPr>
            <a:lnSpc>
              <a:spcPct val="100000"/>
            </a:lnSpc>
          </a:pPr>
          <a:endParaRPr lang="en-US"/>
        </a:p>
      </dgm:t>
    </dgm:pt>
    <dgm:pt modelId="{290138DC-C8C7-47BA-B96F-3F59003B8435}" type="sibTrans" cxnId="{226ED48C-3939-430C-B399-36D342B05659}">
      <dgm:prSet/>
      <dgm:spPr/>
      <dgm:t>
        <a:bodyPr/>
        <a:lstStyle/>
        <a:p>
          <a:pPr>
            <a:lnSpc>
              <a:spcPct val="100000"/>
            </a:lnSpc>
          </a:pPr>
          <a:endParaRPr lang="en-US"/>
        </a:p>
      </dgm:t>
    </dgm:pt>
    <dgm:pt modelId="{1ABC6C99-17B5-4A80-8222-38982D841294}">
      <dgm:prSet phldrT="[Text]" custT="1"/>
      <dgm:spPr>
        <a:solidFill>
          <a:schemeClr val="bg1">
            <a:lumMod val="85000"/>
          </a:schemeClr>
        </a:solidFill>
        <a:ln>
          <a:solidFill>
            <a:schemeClr val="tx1"/>
          </a:solidFill>
        </a:ln>
      </dgm:spPr>
      <dgm:t>
        <a:bodyPr/>
        <a:lstStyle/>
        <a:p>
          <a:pPr>
            <a:lnSpc>
              <a:spcPct val="100000"/>
            </a:lnSpc>
          </a:pPr>
          <a:r>
            <a:rPr lang="en-US" sz="1400" b="1" dirty="0"/>
            <a:t>IT </a:t>
          </a:r>
          <a:r>
            <a:rPr lang="en-AU" sz="1400" b="1" noProof="0" dirty="0"/>
            <a:t>Organisation</a:t>
          </a:r>
          <a:r>
            <a:rPr lang="en-US" sz="1400" b="1" dirty="0"/>
            <a:t> and Role of the CIO</a:t>
          </a:r>
        </a:p>
      </dgm:t>
    </dgm:pt>
    <dgm:pt modelId="{80F0E8B4-CA3A-4B62-BCFC-582D70FEF4E6}" type="parTrans" cxnId="{2431BDA7-5B91-4194-85B3-941B77EFE691}">
      <dgm:prSet/>
      <dgm:spPr/>
      <dgm:t>
        <a:bodyPr/>
        <a:lstStyle/>
        <a:p>
          <a:pPr>
            <a:lnSpc>
              <a:spcPct val="100000"/>
            </a:lnSpc>
          </a:pPr>
          <a:endParaRPr lang="en-US"/>
        </a:p>
      </dgm:t>
    </dgm:pt>
    <dgm:pt modelId="{5D07654F-FA8B-4D4C-B7AB-596FD839C134}" type="sibTrans" cxnId="{2431BDA7-5B91-4194-85B3-941B77EFE691}">
      <dgm:prSet/>
      <dgm:spPr/>
      <dgm:t>
        <a:bodyPr/>
        <a:lstStyle/>
        <a:p>
          <a:pPr>
            <a:lnSpc>
              <a:spcPct val="100000"/>
            </a:lnSpc>
          </a:pPr>
          <a:endParaRPr lang="en-US"/>
        </a:p>
      </dgm:t>
    </dgm:pt>
    <dgm:pt modelId="{FEB022EF-E275-4868-8C59-2C4E10924E00}">
      <dgm:prSet phldrT="[Text]" custT="1"/>
      <dgm:spPr>
        <a:solidFill>
          <a:schemeClr val="bg1">
            <a:lumMod val="85000"/>
          </a:schemeClr>
        </a:solidFill>
        <a:ln>
          <a:solidFill>
            <a:schemeClr val="tx1"/>
          </a:solidFill>
        </a:ln>
      </dgm:spPr>
      <dgm:t>
        <a:bodyPr/>
        <a:lstStyle/>
        <a:p>
          <a:pPr>
            <a:lnSpc>
              <a:spcPct val="100000"/>
            </a:lnSpc>
          </a:pPr>
          <a:r>
            <a:rPr lang="en-US" sz="1400" b="1" dirty="0"/>
            <a:t>The Value of IT</a:t>
          </a:r>
        </a:p>
      </dgm:t>
    </dgm:pt>
    <dgm:pt modelId="{CDB7327C-EE1D-45B6-83F6-352DD79C11F6}" type="parTrans" cxnId="{97099C8C-6AF2-4B72-ADA2-49C392F78058}">
      <dgm:prSet/>
      <dgm:spPr/>
      <dgm:t>
        <a:bodyPr/>
        <a:lstStyle/>
        <a:p>
          <a:pPr>
            <a:lnSpc>
              <a:spcPct val="100000"/>
            </a:lnSpc>
          </a:pPr>
          <a:endParaRPr lang="en-US"/>
        </a:p>
      </dgm:t>
    </dgm:pt>
    <dgm:pt modelId="{7AF18CEE-5050-4B2A-A52F-1F917AABB824}" type="sibTrans" cxnId="{97099C8C-6AF2-4B72-ADA2-49C392F78058}">
      <dgm:prSet/>
      <dgm:spPr/>
      <dgm:t>
        <a:bodyPr/>
        <a:lstStyle/>
        <a:p>
          <a:pPr>
            <a:lnSpc>
              <a:spcPct val="100000"/>
            </a:lnSpc>
          </a:pPr>
          <a:endParaRPr lang="en-US"/>
        </a:p>
      </dgm:t>
    </dgm:pt>
    <dgm:pt modelId="{69FE0763-5038-42FC-AFCB-9018D5F345BA}">
      <dgm:prSet phldrT="[Text]" custT="1"/>
      <dgm:spPr>
        <a:solidFill>
          <a:schemeClr val="bg1">
            <a:lumMod val="85000"/>
          </a:schemeClr>
        </a:solidFill>
        <a:ln>
          <a:solidFill>
            <a:schemeClr val="tx1"/>
          </a:solidFill>
        </a:ln>
      </dgm:spPr>
      <dgm:t>
        <a:bodyPr/>
        <a:lstStyle/>
        <a:p>
          <a:pPr>
            <a:lnSpc>
              <a:spcPct val="100000"/>
            </a:lnSpc>
          </a:pPr>
          <a:r>
            <a:rPr lang="en-US" sz="1400" dirty="0"/>
            <a:t>Tuckman</a:t>
          </a:r>
        </a:p>
      </dgm:t>
    </dgm:pt>
    <dgm:pt modelId="{837BD2DF-3583-455B-9326-531D712D79B9}" type="parTrans" cxnId="{E0D1442E-A5E0-4C4F-9315-1C4EB7C43214}">
      <dgm:prSet/>
      <dgm:spPr/>
      <dgm:t>
        <a:bodyPr/>
        <a:lstStyle/>
        <a:p>
          <a:pPr>
            <a:lnSpc>
              <a:spcPct val="100000"/>
            </a:lnSpc>
          </a:pPr>
          <a:endParaRPr lang="en-US"/>
        </a:p>
      </dgm:t>
    </dgm:pt>
    <dgm:pt modelId="{F6910C96-F8D1-4FAF-82AD-3A83B9C61F0A}" type="sibTrans" cxnId="{E0D1442E-A5E0-4C4F-9315-1C4EB7C43214}">
      <dgm:prSet/>
      <dgm:spPr/>
      <dgm:t>
        <a:bodyPr/>
        <a:lstStyle/>
        <a:p>
          <a:pPr>
            <a:lnSpc>
              <a:spcPct val="100000"/>
            </a:lnSpc>
          </a:pPr>
          <a:endParaRPr lang="en-US"/>
        </a:p>
      </dgm:t>
    </dgm:pt>
    <dgm:pt modelId="{EED76C80-0BEE-4B87-92F6-076B003C2476}">
      <dgm:prSet phldrT="[Text]" custT="1"/>
      <dgm:spPr>
        <a:solidFill>
          <a:schemeClr val="bg1">
            <a:lumMod val="85000"/>
          </a:schemeClr>
        </a:solidFill>
        <a:ln>
          <a:solidFill>
            <a:schemeClr val="tx1"/>
          </a:solidFill>
        </a:ln>
      </dgm:spPr>
      <dgm:t>
        <a:bodyPr/>
        <a:lstStyle/>
        <a:p>
          <a:pPr>
            <a:lnSpc>
              <a:spcPct val="100000"/>
            </a:lnSpc>
          </a:pPr>
          <a:r>
            <a:rPr lang="en-US" sz="1400" dirty="0"/>
            <a:t>e-Commerce models</a:t>
          </a:r>
        </a:p>
      </dgm:t>
    </dgm:pt>
    <dgm:pt modelId="{508D99D7-0390-4A6A-862D-CB75220B5997}" type="parTrans" cxnId="{BCAB8391-8DBA-48B5-9E6E-EF793C6C153A}">
      <dgm:prSet/>
      <dgm:spPr/>
      <dgm:t>
        <a:bodyPr/>
        <a:lstStyle/>
        <a:p>
          <a:endParaRPr lang="en-AU"/>
        </a:p>
      </dgm:t>
    </dgm:pt>
    <dgm:pt modelId="{A0B593A6-80C3-48DB-B990-92CA3DF8A848}" type="sibTrans" cxnId="{BCAB8391-8DBA-48B5-9E6E-EF793C6C153A}">
      <dgm:prSet/>
      <dgm:spPr/>
      <dgm:t>
        <a:bodyPr/>
        <a:lstStyle/>
        <a:p>
          <a:endParaRPr lang="en-AU"/>
        </a:p>
      </dgm:t>
    </dgm:pt>
    <dgm:pt modelId="{8B77AA37-199B-4EF8-8B9A-3956A9DDB1C9}" type="pres">
      <dgm:prSet presAssocID="{33FA23E6-1AE5-440C-AAA4-01690978EF38}" presName="Name0" presStyleCnt="0">
        <dgm:presLayoutVars>
          <dgm:dir/>
          <dgm:animLvl val="lvl"/>
          <dgm:resizeHandles val="exact"/>
        </dgm:presLayoutVars>
      </dgm:prSet>
      <dgm:spPr/>
    </dgm:pt>
    <dgm:pt modelId="{F1C2256A-454A-4AF2-A0F4-22BF0369C19E}" type="pres">
      <dgm:prSet presAssocID="{52B9B4B6-E4DB-4B01-984E-0C7B425684FB}" presName="linNode" presStyleCnt="0"/>
      <dgm:spPr/>
    </dgm:pt>
    <dgm:pt modelId="{75EE8789-E3D3-4F30-866C-34DFFBC9933E}" type="pres">
      <dgm:prSet presAssocID="{52B9B4B6-E4DB-4B01-984E-0C7B425684FB}" presName="parentText" presStyleLbl="node1" presStyleIdx="0" presStyleCnt="4" custScaleX="87051">
        <dgm:presLayoutVars>
          <dgm:chMax val="1"/>
          <dgm:bulletEnabled val="1"/>
        </dgm:presLayoutVars>
      </dgm:prSet>
      <dgm:spPr/>
    </dgm:pt>
    <dgm:pt modelId="{4C5821F9-1C67-4FCD-93AF-F9AF0FC45ACE}" type="pres">
      <dgm:prSet presAssocID="{52B9B4B6-E4DB-4B01-984E-0C7B425684FB}" presName="descendantText" presStyleLbl="alignAccFollowNode1" presStyleIdx="0" presStyleCnt="4" custScaleX="100014" custScaleY="138127" custLinFactNeighborX="4186">
        <dgm:presLayoutVars>
          <dgm:bulletEnabled val="1"/>
        </dgm:presLayoutVars>
      </dgm:prSet>
      <dgm:spPr/>
    </dgm:pt>
    <dgm:pt modelId="{AB19F730-3CF7-47E8-84FE-A9037F8A84D7}" type="pres">
      <dgm:prSet presAssocID="{551B2D10-73E3-42F9-90F3-ED191A01F100}" presName="sp" presStyleCnt="0"/>
      <dgm:spPr/>
    </dgm:pt>
    <dgm:pt modelId="{33BD1D1C-77D7-465A-92F7-BEE48A014619}" type="pres">
      <dgm:prSet presAssocID="{91A639E6-3B7F-4DDD-ABFA-461269D43356}" presName="linNode" presStyleCnt="0"/>
      <dgm:spPr/>
    </dgm:pt>
    <dgm:pt modelId="{9C936451-2176-43D7-95A7-F5A925938708}" type="pres">
      <dgm:prSet presAssocID="{91A639E6-3B7F-4DDD-ABFA-461269D43356}" presName="parentText" presStyleLbl="node1" presStyleIdx="1" presStyleCnt="4" custScaleX="87051">
        <dgm:presLayoutVars>
          <dgm:chMax val="1"/>
          <dgm:bulletEnabled val="1"/>
        </dgm:presLayoutVars>
      </dgm:prSet>
      <dgm:spPr/>
    </dgm:pt>
    <dgm:pt modelId="{0B9991B1-EDFB-4B6D-A2D8-6DFCFCB01972}" type="pres">
      <dgm:prSet presAssocID="{91A639E6-3B7F-4DDD-ABFA-461269D43356}" presName="descendantText" presStyleLbl="alignAccFollowNode1" presStyleIdx="1" presStyleCnt="4" custLinFactNeighborX="3949">
        <dgm:presLayoutVars>
          <dgm:bulletEnabled val="1"/>
        </dgm:presLayoutVars>
      </dgm:prSet>
      <dgm:spPr/>
    </dgm:pt>
    <dgm:pt modelId="{2AC0F2A2-E9D0-4F99-8796-09DEC290A3F3}" type="pres">
      <dgm:prSet presAssocID="{54C6E864-8F90-4537-9098-2D279D0CCBDF}" presName="sp" presStyleCnt="0"/>
      <dgm:spPr/>
    </dgm:pt>
    <dgm:pt modelId="{70A64200-4C5D-40E5-88FC-DF6DD27A44B9}" type="pres">
      <dgm:prSet presAssocID="{BC6794DA-9923-4D0D-A9D9-E469A1329526}" presName="linNode" presStyleCnt="0"/>
      <dgm:spPr/>
    </dgm:pt>
    <dgm:pt modelId="{DB3FCC6B-9D3E-4A6E-AAF7-CBFA2F321D2D}" type="pres">
      <dgm:prSet presAssocID="{BC6794DA-9923-4D0D-A9D9-E469A1329526}" presName="parentText" presStyleLbl="node1" presStyleIdx="2" presStyleCnt="4" custScaleX="87051">
        <dgm:presLayoutVars>
          <dgm:chMax val="1"/>
          <dgm:bulletEnabled val="1"/>
        </dgm:presLayoutVars>
      </dgm:prSet>
      <dgm:spPr/>
    </dgm:pt>
    <dgm:pt modelId="{D00AC351-1BA6-4D56-AD7B-DD06E7B266A5}" type="pres">
      <dgm:prSet presAssocID="{BC6794DA-9923-4D0D-A9D9-E469A1329526}" presName="descendantText" presStyleLbl="alignAccFollowNode1" presStyleIdx="2" presStyleCnt="4" custLinFactNeighborX="3949">
        <dgm:presLayoutVars>
          <dgm:bulletEnabled val="1"/>
        </dgm:presLayoutVars>
      </dgm:prSet>
      <dgm:spPr/>
    </dgm:pt>
    <dgm:pt modelId="{B6FE7E34-84D6-4A9D-843F-84DC735CC288}" type="pres">
      <dgm:prSet presAssocID="{E550B5DA-60D8-4D84-ABD2-748F1B9AD151}" presName="sp" presStyleCnt="0"/>
      <dgm:spPr/>
    </dgm:pt>
    <dgm:pt modelId="{770CC184-CBF0-4E1B-B581-820D3E4159FE}" type="pres">
      <dgm:prSet presAssocID="{3EECF70E-761D-4312-8687-8900F664425B}" presName="linNode" presStyleCnt="0"/>
      <dgm:spPr/>
    </dgm:pt>
    <dgm:pt modelId="{0CC320FE-1916-4F8D-B02E-C067883C761E}" type="pres">
      <dgm:prSet presAssocID="{3EECF70E-761D-4312-8687-8900F664425B}" presName="parentText" presStyleLbl="node1" presStyleIdx="3" presStyleCnt="4" custScaleX="87051">
        <dgm:presLayoutVars>
          <dgm:chMax val="1"/>
          <dgm:bulletEnabled val="1"/>
        </dgm:presLayoutVars>
      </dgm:prSet>
      <dgm:spPr/>
    </dgm:pt>
    <dgm:pt modelId="{CB307654-3EB3-4849-BDC6-6580D98709EA}" type="pres">
      <dgm:prSet presAssocID="{3EECF70E-761D-4312-8687-8900F664425B}" presName="descendantText" presStyleLbl="alignAccFollowNode1" presStyleIdx="3" presStyleCnt="4" custScaleY="113973" custLinFactNeighborX="3949">
        <dgm:presLayoutVars>
          <dgm:bulletEnabled val="1"/>
        </dgm:presLayoutVars>
      </dgm:prSet>
      <dgm:spPr/>
    </dgm:pt>
  </dgm:ptLst>
  <dgm:cxnLst>
    <dgm:cxn modelId="{8E780500-09B1-4C69-9295-D2304B715383}" srcId="{91A639E6-3B7F-4DDD-ABFA-461269D43356}" destId="{28C9831A-D3F9-4B16-BCEC-14D01C90F153}" srcOrd="0" destOrd="0" parTransId="{0820A897-DFFC-43B5-BBAE-8CE19A1734EC}" sibTransId="{3106CF61-83E6-4608-919E-A6D2CD48CF98}"/>
    <dgm:cxn modelId="{76B17300-820B-4CAC-A610-6EF4DDCB8134}" type="presOf" srcId="{C3B4EB31-0D09-47D3-90A2-763127384DF6}" destId="{4C5821F9-1C67-4FCD-93AF-F9AF0FC45ACE}" srcOrd="0" destOrd="1" presId="urn:microsoft.com/office/officeart/2005/8/layout/vList5"/>
    <dgm:cxn modelId="{37D4C404-475D-478A-B4AC-202432D116B6}" srcId="{33FA23E6-1AE5-440C-AAA4-01690978EF38}" destId="{BC6794DA-9923-4D0D-A9D9-E469A1329526}" srcOrd="2" destOrd="0" parTransId="{4D284485-53B2-4923-BF29-32D78E8071CE}" sibTransId="{E550B5DA-60D8-4D84-ABD2-748F1B9AD151}"/>
    <dgm:cxn modelId="{6B931906-052F-4B7E-8132-372B0ABE8D70}" type="presOf" srcId="{4023C958-D609-4010-B873-3FFCA0CD6896}" destId="{4C5821F9-1C67-4FCD-93AF-F9AF0FC45ACE}" srcOrd="0" destOrd="0" presId="urn:microsoft.com/office/officeart/2005/8/layout/vList5"/>
    <dgm:cxn modelId="{B570AE06-9CC2-4297-A4BA-26FA2DA39C4C}" srcId="{BC6794DA-9923-4D0D-A9D9-E469A1329526}" destId="{8CC3324E-A90F-4D53-B828-3D25C00B28F1}" srcOrd="0" destOrd="0" parTransId="{CD76BAA9-BE6D-4064-B7B3-F37DEBA6EE08}" sibTransId="{A1CDA3A3-72D3-4C5E-B20C-E6D2D98E67B3}"/>
    <dgm:cxn modelId="{AB287C07-CFD2-42F5-A4A4-4039D5BB95BD}" type="presOf" srcId="{BF63A30F-8B2F-48EA-9622-5EADE7CAAE68}" destId="{4C5821F9-1C67-4FCD-93AF-F9AF0FC45ACE}" srcOrd="0" destOrd="2" presId="urn:microsoft.com/office/officeart/2005/8/layout/vList5"/>
    <dgm:cxn modelId="{F4B4430E-98EA-4FF7-9DCC-EDB3F642272E}" type="presOf" srcId="{8CC3324E-A90F-4D53-B828-3D25C00B28F1}" destId="{D00AC351-1BA6-4D56-AD7B-DD06E7B266A5}" srcOrd="0" destOrd="0" presId="urn:microsoft.com/office/officeart/2005/8/layout/vList5"/>
    <dgm:cxn modelId="{F6E80418-A659-4D64-971C-0D0092EFDBCB}" type="presOf" srcId="{69FE0763-5038-42FC-AFCB-9018D5F345BA}" destId="{CB307654-3EB3-4849-BDC6-6580D98709EA}" srcOrd="0" destOrd="4" presId="urn:microsoft.com/office/officeart/2005/8/layout/vList5"/>
    <dgm:cxn modelId="{D541141C-04C6-43C0-9ED0-25141AE7E12E}" type="presOf" srcId="{9D7C0A5D-CC77-41A4-9879-46755AC70F21}" destId="{D00AC351-1BA6-4D56-AD7B-DD06E7B266A5}" srcOrd="0" destOrd="2" presId="urn:microsoft.com/office/officeart/2005/8/layout/vList5"/>
    <dgm:cxn modelId="{9A587721-243E-43ED-B6D0-D9B3FC7B5375}" srcId="{33FA23E6-1AE5-440C-AAA4-01690978EF38}" destId="{91A639E6-3B7F-4DDD-ABFA-461269D43356}" srcOrd="1" destOrd="0" parTransId="{635CC086-5E00-45C0-907E-D695D3C7A06A}" sibTransId="{54C6E864-8F90-4537-9098-2D279D0CCBDF}"/>
    <dgm:cxn modelId="{C13FDB27-2D43-4817-8F2F-B9921E08CDF0}" type="presOf" srcId="{19B8DC5E-1DFE-4DA3-88A6-3BC95F8DFD01}" destId="{0B9991B1-EDFB-4B6D-A2D8-6DFCFCB01972}" srcOrd="0" destOrd="2" presId="urn:microsoft.com/office/officeart/2005/8/layout/vList5"/>
    <dgm:cxn modelId="{BD902328-19EE-459A-A6F1-BE4D70AF5998}" srcId="{52B9B4B6-E4DB-4B01-984E-0C7B425684FB}" destId="{C3B4EB31-0D09-47D3-90A2-763127384DF6}" srcOrd="1" destOrd="0" parTransId="{BF14D102-CF58-4BF0-B3E9-040137AC5343}" sibTransId="{75D75946-C0AA-4E1A-B108-743668E305F4}"/>
    <dgm:cxn modelId="{E0D1442E-A5E0-4C4F-9315-1C4EB7C43214}" srcId="{3EECF70E-761D-4312-8687-8900F664425B}" destId="{69FE0763-5038-42FC-AFCB-9018D5F345BA}" srcOrd="4" destOrd="0" parTransId="{837BD2DF-3583-455B-9326-531D712D79B9}" sibTransId="{F6910C96-F8D1-4FAF-82AD-3A83B9C61F0A}"/>
    <dgm:cxn modelId="{8D16792E-95DD-4A07-AB47-22745ACA3BB0}" type="presOf" srcId="{ADE962E8-1576-41D9-B829-B7CAD61F47FE}" destId="{D00AC351-1BA6-4D56-AD7B-DD06E7B266A5}" srcOrd="0" destOrd="1" presId="urn:microsoft.com/office/officeart/2005/8/layout/vList5"/>
    <dgm:cxn modelId="{74C65A35-6381-4534-98C7-2135D7C06A69}" type="presOf" srcId="{FEB022EF-E275-4868-8C59-2C4E10924E00}" destId="{CB307654-3EB3-4849-BDC6-6580D98709EA}" srcOrd="0" destOrd="3" presId="urn:microsoft.com/office/officeart/2005/8/layout/vList5"/>
    <dgm:cxn modelId="{6177B636-E358-4459-AC7C-95AC5422920F}" srcId="{3EECF70E-761D-4312-8687-8900F664425B}" destId="{BF358E06-D48F-41EE-8FE7-C0614BDAF298}" srcOrd="1" destOrd="0" parTransId="{373A3D6F-B8B4-4287-8103-C08A634000FD}" sibTransId="{7F108EFF-6E62-407D-B99A-C96917B45EA8}"/>
    <dgm:cxn modelId="{AF93E23A-F0AA-4C31-A171-D2C8F4CC0106}" srcId="{52B9B4B6-E4DB-4B01-984E-0C7B425684FB}" destId="{4023C958-D609-4010-B873-3FFCA0CD6896}" srcOrd="0" destOrd="0" parTransId="{A5C37195-AC57-4ADD-AD03-E5CF997BAD14}" sibTransId="{55B2054E-C118-40D4-A488-D22A0FA0DA9F}"/>
    <dgm:cxn modelId="{A8E64E3B-FE6F-4047-8DBD-A2B5770E7506}" srcId="{BC6794DA-9923-4D0D-A9D9-E469A1329526}" destId="{9D7C0A5D-CC77-41A4-9879-46755AC70F21}" srcOrd="2" destOrd="0" parTransId="{E6AE02DE-4EE6-4C27-B0F9-A555AE067BE6}" sibTransId="{D02F864D-E473-43DC-8F0C-2811B205D166}"/>
    <dgm:cxn modelId="{A7D43658-0085-49B0-B5C4-6B1711136F5E}" srcId="{BC6794DA-9923-4D0D-A9D9-E469A1329526}" destId="{ADE962E8-1576-41D9-B829-B7CAD61F47FE}" srcOrd="1" destOrd="0" parTransId="{E5DA100D-8715-47B0-94CF-B609BA3ABA33}" sibTransId="{E465A094-30C1-4919-9D07-3661B4458CE2}"/>
    <dgm:cxn modelId="{5373B65B-64D4-4C4E-A976-08BA2D6D8469}" srcId="{52B9B4B6-E4DB-4B01-984E-0C7B425684FB}" destId="{91BB8732-4612-4DEE-AFD6-DAC060E85FCD}" srcOrd="4" destOrd="0" parTransId="{0D35168E-B4C1-4816-B333-76BDDD174BE1}" sibTransId="{72870DA6-6981-46C0-9EA6-1ADDEB084726}"/>
    <dgm:cxn modelId="{F472F85D-A9EB-4040-864D-24BC1410C3BE}" srcId="{3EECF70E-761D-4312-8687-8900F664425B}" destId="{1C5E3A42-09FE-4CDD-B7D5-08C3799A106B}" srcOrd="0" destOrd="0" parTransId="{AED5D2DD-B4B9-4E35-A8B1-89CC1DCBC64F}" sibTransId="{69A65586-393B-4583-9283-99EDB1BB8678}"/>
    <dgm:cxn modelId="{E0454A6A-C682-4CDA-8997-2E20EA867C57}" type="presOf" srcId="{28C9831A-D3F9-4B16-BCEC-14D01C90F153}" destId="{0B9991B1-EDFB-4B6D-A2D8-6DFCFCB01972}" srcOrd="0" destOrd="0" presId="urn:microsoft.com/office/officeart/2005/8/layout/vList5"/>
    <dgm:cxn modelId="{23796B80-3074-4146-8678-A3D4DFE39985}" srcId="{52B9B4B6-E4DB-4B01-984E-0C7B425684FB}" destId="{BF63A30F-8B2F-48EA-9622-5EADE7CAAE68}" srcOrd="2" destOrd="0" parTransId="{A41871EE-5D97-4C37-8929-C0308BB5C359}" sibTransId="{5332CDE0-2837-452D-A8DE-7396FEF09CA9}"/>
    <dgm:cxn modelId="{56B02081-AE87-42F0-B218-63D79DD17C6D}" type="presOf" srcId="{BC6794DA-9923-4D0D-A9D9-E469A1329526}" destId="{DB3FCC6B-9D3E-4A6E-AAF7-CBFA2F321D2D}" srcOrd="0" destOrd="0" presId="urn:microsoft.com/office/officeart/2005/8/layout/vList5"/>
    <dgm:cxn modelId="{505F6286-251A-438C-AF91-9E612786523D}" type="presOf" srcId="{BF358E06-D48F-41EE-8FE7-C0614BDAF298}" destId="{CB307654-3EB3-4849-BDC6-6580D98709EA}" srcOrd="0" destOrd="1" presId="urn:microsoft.com/office/officeart/2005/8/layout/vList5"/>
    <dgm:cxn modelId="{97099C8C-6AF2-4B72-ADA2-49C392F78058}" srcId="{3EECF70E-761D-4312-8687-8900F664425B}" destId="{FEB022EF-E275-4868-8C59-2C4E10924E00}" srcOrd="3" destOrd="0" parTransId="{CDB7327C-EE1D-45B6-83F6-352DD79C11F6}" sibTransId="{7AF18CEE-5050-4B2A-A52F-1F917AABB824}"/>
    <dgm:cxn modelId="{226ED48C-3939-430C-B399-36D342B05659}" srcId="{52B9B4B6-E4DB-4B01-984E-0C7B425684FB}" destId="{FD5C9865-8798-4936-8055-9CA18E0B0BB2}" srcOrd="3" destOrd="0" parTransId="{54CEDD1A-AD1A-4F9A-A569-79F734270543}" sibTransId="{290138DC-C8C7-47BA-B96F-3F59003B8435}"/>
    <dgm:cxn modelId="{83F0688F-3BCE-4533-A31B-12F39485A5A7}" type="presOf" srcId="{1C5E3A42-09FE-4CDD-B7D5-08C3799A106B}" destId="{CB307654-3EB3-4849-BDC6-6580D98709EA}" srcOrd="0" destOrd="0" presId="urn:microsoft.com/office/officeart/2005/8/layout/vList5"/>
    <dgm:cxn modelId="{BCAB8391-8DBA-48B5-9E6E-EF793C6C153A}" srcId="{91A639E6-3B7F-4DDD-ABFA-461269D43356}" destId="{EED76C80-0BEE-4B87-92F6-076B003C2476}" srcOrd="3" destOrd="0" parTransId="{508D99D7-0390-4A6A-862D-CB75220B5997}" sibTransId="{A0B593A6-80C3-48DB-B990-92CA3DF8A848}"/>
    <dgm:cxn modelId="{02518994-92A5-48B6-A212-191E0B797E1B}" srcId="{91A639E6-3B7F-4DDD-ABFA-461269D43356}" destId="{57596D06-1FB1-456D-8AB1-B2F60132E283}" srcOrd="1" destOrd="0" parTransId="{6244DDE0-C0C6-4E2F-9AD8-5A65528734A4}" sibTransId="{B77883CB-C4DE-4DF7-982C-33AD7E4A1365}"/>
    <dgm:cxn modelId="{3F66EDA0-ACA2-47AA-8AFA-DF9BB88215E9}" srcId="{33FA23E6-1AE5-440C-AAA4-01690978EF38}" destId="{3EECF70E-761D-4312-8687-8900F664425B}" srcOrd="3" destOrd="0" parTransId="{29D33933-8398-45BC-A94A-7115FDBC45CA}" sibTransId="{00ECA297-1358-4C60-9242-DA9827035494}"/>
    <dgm:cxn modelId="{9FFB8AA6-99D1-491E-9C92-D99132937B1B}" type="presOf" srcId="{91BB8732-4612-4DEE-AFD6-DAC060E85FCD}" destId="{4C5821F9-1C67-4FCD-93AF-F9AF0FC45ACE}" srcOrd="0" destOrd="4" presId="urn:microsoft.com/office/officeart/2005/8/layout/vList5"/>
    <dgm:cxn modelId="{2431BDA7-5B91-4194-85B3-941B77EFE691}" srcId="{3EECF70E-761D-4312-8687-8900F664425B}" destId="{1ABC6C99-17B5-4A80-8222-38982D841294}" srcOrd="2" destOrd="0" parTransId="{80F0E8B4-CA3A-4B62-BCFC-582D70FEF4E6}" sibTransId="{5D07654F-FA8B-4D4C-B7AB-596FD839C134}"/>
    <dgm:cxn modelId="{107D00A9-A2D3-45AC-A5DF-0A614024E3CA}" srcId="{91A639E6-3B7F-4DDD-ABFA-461269D43356}" destId="{19B8DC5E-1DFE-4DA3-88A6-3BC95F8DFD01}" srcOrd="2" destOrd="0" parTransId="{118EF718-434F-4739-807C-E563F0A0AA21}" sibTransId="{54BA245A-F2B5-4250-B323-C930B35CAB95}"/>
    <dgm:cxn modelId="{A90FDACB-F19F-4E15-BCB2-FE2D0567ADF1}" type="presOf" srcId="{33FA23E6-1AE5-440C-AAA4-01690978EF38}" destId="{8B77AA37-199B-4EF8-8B9A-3956A9DDB1C9}" srcOrd="0" destOrd="0" presId="urn:microsoft.com/office/officeart/2005/8/layout/vList5"/>
    <dgm:cxn modelId="{A068F5D1-08D9-4DF9-B4F1-DC7B69A89E60}" type="presOf" srcId="{FD5C9865-8798-4936-8055-9CA18E0B0BB2}" destId="{4C5821F9-1C67-4FCD-93AF-F9AF0FC45ACE}" srcOrd="0" destOrd="3" presId="urn:microsoft.com/office/officeart/2005/8/layout/vList5"/>
    <dgm:cxn modelId="{C4EA76E3-4FF8-4DEF-B1B0-DC2FED2F71E6}" type="presOf" srcId="{1ABC6C99-17B5-4A80-8222-38982D841294}" destId="{CB307654-3EB3-4849-BDC6-6580D98709EA}" srcOrd="0" destOrd="2" presId="urn:microsoft.com/office/officeart/2005/8/layout/vList5"/>
    <dgm:cxn modelId="{FFE6F3EB-534B-43D1-8C67-AAFCABB2741E}" type="presOf" srcId="{91A639E6-3B7F-4DDD-ABFA-461269D43356}" destId="{9C936451-2176-43D7-95A7-F5A925938708}" srcOrd="0" destOrd="0" presId="urn:microsoft.com/office/officeart/2005/8/layout/vList5"/>
    <dgm:cxn modelId="{2D75ADEE-614D-4673-B52D-54EC9C2F4043}" type="presOf" srcId="{57596D06-1FB1-456D-8AB1-B2F60132E283}" destId="{0B9991B1-EDFB-4B6D-A2D8-6DFCFCB01972}" srcOrd="0" destOrd="1" presId="urn:microsoft.com/office/officeart/2005/8/layout/vList5"/>
    <dgm:cxn modelId="{DF22D4EE-3830-4997-B158-A5FA045AC571}" type="presOf" srcId="{52B9B4B6-E4DB-4B01-984E-0C7B425684FB}" destId="{75EE8789-E3D3-4F30-866C-34DFFBC9933E}" srcOrd="0" destOrd="0" presId="urn:microsoft.com/office/officeart/2005/8/layout/vList5"/>
    <dgm:cxn modelId="{D8958AF0-17BD-4BF6-8684-052F9142B4DC}" type="presOf" srcId="{EED76C80-0BEE-4B87-92F6-076B003C2476}" destId="{0B9991B1-EDFB-4B6D-A2D8-6DFCFCB01972}" srcOrd="0" destOrd="3" presId="urn:microsoft.com/office/officeart/2005/8/layout/vList5"/>
    <dgm:cxn modelId="{DA4012F8-B4A4-4ABE-A55B-DBC5D3F47FCD}" type="presOf" srcId="{3EECF70E-761D-4312-8687-8900F664425B}" destId="{0CC320FE-1916-4F8D-B02E-C067883C761E}" srcOrd="0" destOrd="0" presId="urn:microsoft.com/office/officeart/2005/8/layout/vList5"/>
    <dgm:cxn modelId="{32EC68FF-73A8-479C-9678-CAA2001230E7}" srcId="{33FA23E6-1AE5-440C-AAA4-01690978EF38}" destId="{52B9B4B6-E4DB-4B01-984E-0C7B425684FB}" srcOrd="0" destOrd="0" parTransId="{1D54B072-495E-4067-94FA-B216C5FB4ACA}" sibTransId="{551B2D10-73E3-42F9-90F3-ED191A01F100}"/>
    <dgm:cxn modelId="{BADAFD85-D08E-4EC8-BFC4-D40C3ED02413}" type="presParOf" srcId="{8B77AA37-199B-4EF8-8B9A-3956A9DDB1C9}" destId="{F1C2256A-454A-4AF2-A0F4-22BF0369C19E}" srcOrd="0" destOrd="0" presId="urn:microsoft.com/office/officeart/2005/8/layout/vList5"/>
    <dgm:cxn modelId="{BC75194F-4E24-480F-96E9-29398A31B9A7}" type="presParOf" srcId="{F1C2256A-454A-4AF2-A0F4-22BF0369C19E}" destId="{75EE8789-E3D3-4F30-866C-34DFFBC9933E}" srcOrd="0" destOrd="0" presId="urn:microsoft.com/office/officeart/2005/8/layout/vList5"/>
    <dgm:cxn modelId="{0F611E1C-9A7C-4D9C-A137-129C9028A650}" type="presParOf" srcId="{F1C2256A-454A-4AF2-A0F4-22BF0369C19E}" destId="{4C5821F9-1C67-4FCD-93AF-F9AF0FC45ACE}" srcOrd="1" destOrd="0" presId="urn:microsoft.com/office/officeart/2005/8/layout/vList5"/>
    <dgm:cxn modelId="{7019E8AB-6B55-48AD-9907-677DFC57711D}" type="presParOf" srcId="{8B77AA37-199B-4EF8-8B9A-3956A9DDB1C9}" destId="{AB19F730-3CF7-47E8-84FE-A9037F8A84D7}" srcOrd="1" destOrd="0" presId="urn:microsoft.com/office/officeart/2005/8/layout/vList5"/>
    <dgm:cxn modelId="{A2FA4F6E-307B-4BF5-8231-86F4C3B5D110}" type="presParOf" srcId="{8B77AA37-199B-4EF8-8B9A-3956A9DDB1C9}" destId="{33BD1D1C-77D7-465A-92F7-BEE48A014619}" srcOrd="2" destOrd="0" presId="urn:microsoft.com/office/officeart/2005/8/layout/vList5"/>
    <dgm:cxn modelId="{397AC832-3572-4696-91DE-47463F9AF162}" type="presParOf" srcId="{33BD1D1C-77D7-465A-92F7-BEE48A014619}" destId="{9C936451-2176-43D7-95A7-F5A925938708}" srcOrd="0" destOrd="0" presId="urn:microsoft.com/office/officeart/2005/8/layout/vList5"/>
    <dgm:cxn modelId="{39423052-51F3-4898-976B-8BC5FB480AEB}" type="presParOf" srcId="{33BD1D1C-77D7-465A-92F7-BEE48A014619}" destId="{0B9991B1-EDFB-4B6D-A2D8-6DFCFCB01972}" srcOrd="1" destOrd="0" presId="urn:microsoft.com/office/officeart/2005/8/layout/vList5"/>
    <dgm:cxn modelId="{6733FFA0-1A96-42CC-8375-DE516646D6F9}" type="presParOf" srcId="{8B77AA37-199B-4EF8-8B9A-3956A9DDB1C9}" destId="{2AC0F2A2-E9D0-4F99-8796-09DEC290A3F3}" srcOrd="3" destOrd="0" presId="urn:microsoft.com/office/officeart/2005/8/layout/vList5"/>
    <dgm:cxn modelId="{725D761C-6050-4DB9-AE55-D997968793E2}" type="presParOf" srcId="{8B77AA37-199B-4EF8-8B9A-3956A9DDB1C9}" destId="{70A64200-4C5D-40E5-88FC-DF6DD27A44B9}" srcOrd="4" destOrd="0" presId="urn:microsoft.com/office/officeart/2005/8/layout/vList5"/>
    <dgm:cxn modelId="{21D96FA7-78DB-4F4A-8508-25BDC8BB7C71}" type="presParOf" srcId="{70A64200-4C5D-40E5-88FC-DF6DD27A44B9}" destId="{DB3FCC6B-9D3E-4A6E-AAF7-CBFA2F321D2D}" srcOrd="0" destOrd="0" presId="urn:microsoft.com/office/officeart/2005/8/layout/vList5"/>
    <dgm:cxn modelId="{63065BD4-CB57-4DF5-8BA9-4ECA1A819385}" type="presParOf" srcId="{70A64200-4C5D-40E5-88FC-DF6DD27A44B9}" destId="{D00AC351-1BA6-4D56-AD7B-DD06E7B266A5}" srcOrd="1" destOrd="0" presId="urn:microsoft.com/office/officeart/2005/8/layout/vList5"/>
    <dgm:cxn modelId="{4DFA291D-2243-492C-9378-3B1EAA8A1B3B}" type="presParOf" srcId="{8B77AA37-199B-4EF8-8B9A-3956A9DDB1C9}" destId="{B6FE7E34-84D6-4A9D-843F-84DC735CC288}" srcOrd="5" destOrd="0" presId="urn:microsoft.com/office/officeart/2005/8/layout/vList5"/>
    <dgm:cxn modelId="{18192D15-5DE5-4851-895E-A2C7B7C2C813}" type="presParOf" srcId="{8B77AA37-199B-4EF8-8B9A-3956A9DDB1C9}" destId="{770CC184-CBF0-4E1B-B581-820D3E4159FE}" srcOrd="6" destOrd="0" presId="urn:microsoft.com/office/officeart/2005/8/layout/vList5"/>
    <dgm:cxn modelId="{A02791CB-84EC-4648-A663-C063B7481734}" type="presParOf" srcId="{770CC184-CBF0-4E1B-B581-820D3E4159FE}" destId="{0CC320FE-1916-4F8D-B02E-C067883C761E}" srcOrd="0" destOrd="0" presId="urn:microsoft.com/office/officeart/2005/8/layout/vList5"/>
    <dgm:cxn modelId="{88480880-B34F-4F18-9B70-3C4A2EADF9A6}" type="presParOf" srcId="{770CC184-CBF0-4E1B-B581-820D3E4159FE}" destId="{CB307654-3EB3-4849-BDC6-6580D98709E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FA23E6-1AE5-440C-AAA4-01690978EF38}"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CE72C98B-903B-41CB-8570-D3015133B795}">
      <dgm:prSet phldrT="[Text]" custT="1"/>
      <dgm:spPr>
        <a:ln>
          <a:solidFill>
            <a:schemeClr val="tx1"/>
          </a:solidFill>
        </a:ln>
      </dgm:spPr>
      <dgm:t>
        <a:bodyPr/>
        <a:lstStyle/>
        <a:p>
          <a:pPr>
            <a:lnSpc>
              <a:spcPct val="100000"/>
            </a:lnSpc>
          </a:pPr>
          <a:r>
            <a:rPr lang="en-US" sz="1800" dirty="0"/>
            <a:t>Technologies</a:t>
          </a:r>
        </a:p>
      </dgm:t>
    </dgm:pt>
    <dgm:pt modelId="{2B6474D4-FFA6-411C-B5F9-B47A7E21A758}" type="parTrans" cxnId="{A6AF1A03-13C4-4402-B6B2-8BDB4693F168}">
      <dgm:prSet/>
      <dgm:spPr/>
      <dgm:t>
        <a:bodyPr/>
        <a:lstStyle/>
        <a:p>
          <a:pPr>
            <a:lnSpc>
              <a:spcPct val="100000"/>
            </a:lnSpc>
          </a:pPr>
          <a:endParaRPr lang="en-US"/>
        </a:p>
      </dgm:t>
    </dgm:pt>
    <dgm:pt modelId="{DEF14AE5-184F-4495-B8AE-225E5226DF93}" type="sibTrans" cxnId="{A6AF1A03-13C4-4402-B6B2-8BDB4693F168}">
      <dgm:prSet/>
      <dgm:spPr/>
      <dgm:t>
        <a:bodyPr/>
        <a:lstStyle/>
        <a:p>
          <a:pPr>
            <a:lnSpc>
              <a:spcPct val="100000"/>
            </a:lnSpc>
          </a:pPr>
          <a:endParaRPr lang="en-US"/>
        </a:p>
      </dgm:t>
    </dgm:pt>
    <dgm:pt modelId="{6C4E4DDB-5B7E-43E7-A6E1-6EB3421662EC}">
      <dgm:prSet phldrT="[Text]" custT="1"/>
      <dgm:spPr>
        <a:solidFill>
          <a:schemeClr val="bg1">
            <a:lumMod val="85000"/>
          </a:schemeClr>
        </a:solidFill>
        <a:ln>
          <a:solidFill>
            <a:schemeClr val="tx1"/>
          </a:solidFill>
        </a:ln>
      </dgm:spPr>
      <dgm:t>
        <a:bodyPr/>
        <a:lstStyle/>
        <a:p>
          <a:pPr>
            <a:lnSpc>
              <a:spcPct val="100000"/>
            </a:lnSpc>
          </a:pPr>
          <a:r>
            <a:rPr lang="en-US" sz="1400" b="1" dirty="0"/>
            <a:t>Enterprise Resource Planning (ERP)</a:t>
          </a:r>
        </a:p>
      </dgm:t>
    </dgm:pt>
    <dgm:pt modelId="{C19540A9-67C8-4836-8D7B-6099992248B8}" type="parTrans" cxnId="{9B3FEA40-EA29-4D48-B78E-85FFAF2CA92F}">
      <dgm:prSet/>
      <dgm:spPr/>
      <dgm:t>
        <a:bodyPr/>
        <a:lstStyle/>
        <a:p>
          <a:pPr>
            <a:lnSpc>
              <a:spcPct val="100000"/>
            </a:lnSpc>
          </a:pPr>
          <a:endParaRPr lang="en-US"/>
        </a:p>
      </dgm:t>
    </dgm:pt>
    <dgm:pt modelId="{D33DF66A-6C19-46B8-8CF7-DDB5627A9FA3}" type="sibTrans" cxnId="{9B3FEA40-EA29-4D48-B78E-85FFAF2CA92F}">
      <dgm:prSet/>
      <dgm:spPr/>
      <dgm:t>
        <a:bodyPr/>
        <a:lstStyle/>
        <a:p>
          <a:pPr>
            <a:lnSpc>
              <a:spcPct val="100000"/>
            </a:lnSpc>
          </a:pPr>
          <a:endParaRPr lang="en-US"/>
        </a:p>
      </dgm:t>
    </dgm:pt>
    <dgm:pt modelId="{D8A3231A-B998-4777-B4A8-379B0CB06D7A}">
      <dgm:prSet phldrT="[Text]" custT="1"/>
      <dgm:spPr>
        <a:solidFill>
          <a:schemeClr val="bg1">
            <a:lumMod val="85000"/>
          </a:schemeClr>
        </a:solidFill>
        <a:ln>
          <a:solidFill>
            <a:schemeClr val="tx1"/>
          </a:solidFill>
        </a:ln>
      </dgm:spPr>
      <dgm:t>
        <a:bodyPr/>
        <a:lstStyle/>
        <a:p>
          <a:pPr>
            <a:lnSpc>
              <a:spcPct val="100000"/>
            </a:lnSpc>
          </a:pPr>
          <a:r>
            <a:rPr lang="en-US" sz="1400" dirty="0"/>
            <a:t>Cloud</a:t>
          </a:r>
        </a:p>
      </dgm:t>
    </dgm:pt>
    <dgm:pt modelId="{08062657-E4BD-45B5-AE38-CA5C98D9C565}" type="parTrans" cxnId="{01AD2872-4C27-4273-89C5-706CE21977D7}">
      <dgm:prSet/>
      <dgm:spPr/>
      <dgm:t>
        <a:bodyPr/>
        <a:lstStyle/>
        <a:p>
          <a:pPr>
            <a:lnSpc>
              <a:spcPct val="100000"/>
            </a:lnSpc>
          </a:pPr>
          <a:endParaRPr lang="en-US"/>
        </a:p>
      </dgm:t>
    </dgm:pt>
    <dgm:pt modelId="{2933B8F0-B847-4A04-A7C5-05CDACA0E1D1}" type="sibTrans" cxnId="{01AD2872-4C27-4273-89C5-706CE21977D7}">
      <dgm:prSet/>
      <dgm:spPr/>
      <dgm:t>
        <a:bodyPr/>
        <a:lstStyle/>
        <a:p>
          <a:pPr>
            <a:lnSpc>
              <a:spcPct val="100000"/>
            </a:lnSpc>
          </a:pPr>
          <a:endParaRPr lang="en-US"/>
        </a:p>
      </dgm:t>
    </dgm:pt>
    <dgm:pt modelId="{EEFEB0EA-45F5-4E5A-B237-F42A1C1B7BDE}">
      <dgm:prSet phldrT="[Text]" custT="1"/>
      <dgm:spPr>
        <a:ln>
          <a:solidFill>
            <a:schemeClr val="tx1"/>
          </a:solidFill>
        </a:ln>
      </dgm:spPr>
      <dgm:t>
        <a:bodyPr/>
        <a:lstStyle/>
        <a:p>
          <a:pPr>
            <a:lnSpc>
              <a:spcPct val="100000"/>
            </a:lnSpc>
          </a:pPr>
          <a:r>
            <a:rPr lang="en-US" sz="1800" dirty="0"/>
            <a:t>Decision Making</a:t>
          </a:r>
        </a:p>
      </dgm:t>
    </dgm:pt>
    <dgm:pt modelId="{50A1EC29-3D83-40F6-8D01-B8E667698B36}" type="parTrans" cxnId="{FD019FDA-B474-4DBE-A1E1-6756B7EF3DC6}">
      <dgm:prSet/>
      <dgm:spPr/>
      <dgm:t>
        <a:bodyPr/>
        <a:lstStyle/>
        <a:p>
          <a:pPr>
            <a:lnSpc>
              <a:spcPct val="100000"/>
            </a:lnSpc>
          </a:pPr>
          <a:endParaRPr lang="en-US"/>
        </a:p>
      </dgm:t>
    </dgm:pt>
    <dgm:pt modelId="{1EA11830-5E73-4DB7-8BEA-19A811BE01AE}" type="sibTrans" cxnId="{FD019FDA-B474-4DBE-A1E1-6756B7EF3DC6}">
      <dgm:prSet/>
      <dgm:spPr/>
      <dgm:t>
        <a:bodyPr/>
        <a:lstStyle/>
        <a:p>
          <a:pPr>
            <a:lnSpc>
              <a:spcPct val="100000"/>
            </a:lnSpc>
          </a:pPr>
          <a:endParaRPr lang="en-US"/>
        </a:p>
      </dgm:t>
    </dgm:pt>
    <dgm:pt modelId="{B7AD6410-D3A6-44C9-B87C-E984624F1303}">
      <dgm:prSet phldrT="[Text]" custT="1"/>
      <dgm:spPr>
        <a:solidFill>
          <a:schemeClr val="bg1">
            <a:lumMod val="85000"/>
          </a:schemeClr>
        </a:solidFill>
        <a:ln>
          <a:solidFill>
            <a:schemeClr val="tx1"/>
          </a:solidFill>
        </a:ln>
      </dgm:spPr>
      <dgm:t>
        <a:bodyPr/>
        <a:lstStyle/>
        <a:p>
          <a:pPr>
            <a:lnSpc>
              <a:spcPct val="100000"/>
            </a:lnSpc>
          </a:pPr>
          <a:r>
            <a:rPr lang="en-US" sz="1400" dirty="0"/>
            <a:t>Simon’s model</a:t>
          </a:r>
        </a:p>
      </dgm:t>
    </dgm:pt>
    <dgm:pt modelId="{2602EDA9-3D48-409C-9DEE-1123E9A16CD0}" type="parTrans" cxnId="{D9DF5C71-B038-4DAA-9AA2-6763A82C1AB4}">
      <dgm:prSet/>
      <dgm:spPr/>
      <dgm:t>
        <a:bodyPr/>
        <a:lstStyle/>
        <a:p>
          <a:pPr>
            <a:lnSpc>
              <a:spcPct val="100000"/>
            </a:lnSpc>
          </a:pPr>
          <a:endParaRPr lang="en-US"/>
        </a:p>
      </dgm:t>
    </dgm:pt>
    <dgm:pt modelId="{97C6BCE3-3DA4-4362-A003-5B157B761D61}" type="sibTrans" cxnId="{D9DF5C71-B038-4DAA-9AA2-6763A82C1AB4}">
      <dgm:prSet/>
      <dgm:spPr/>
      <dgm:t>
        <a:bodyPr/>
        <a:lstStyle/>
        <a:p>
          <a:pPr>
            <a:lnSpc>
              <a:spcPct val="100000"/>
            </a:lnSpc>
          </a:pPr>
          <a:endParaRPr lang="en-US"/>
        </a:p>
      </dgm:t>
    </dgm:pt>
    <dgm:pt modelId="{0B9B678F-05AD-4765-8B39-143F6FC5AB54}">
      <dgm:prSet phldrT="[Text]" custT="1"/>
      <dgm:spPr>
        <a:solidFill>
          <a:schemeClr val="bg1">
            <a:lumMod val="85000"/>
          </a:schemeClr>
        </a:solidFill>
        <a:ln>
          <a:solidFill>
            <a:schemeClr val="tx1"/>
          </a:solidFill>
        </a:ln>
      </dgm:spPr>
      <dgm:t>
        <a:bodyPr/>
        <a:lstStyle/>
        <a:p>
          <a:pPr>
            <a:lnSpc>
              <a:spcPct val="100000"/>
            </a:lnSpc>
          </a:pPr>
          <a:r>
            <a:rPr lang="en-US" sz="1400" dirty="0"/>
            <a:t>Heuristics</a:t>
          </a:r>
        </a:p>
      </dgm:t>
    </dgm:pt>
    <dgm:pt modelId="{1F25E2BD-A109-41B4-AF16-EDF2DE4F3D2E}" type="parTrans" cxnId="{696204B3-4775-48D0-9823-1D2922FDD4FD}">
      <dgm:prSet/>
      <dgm:spPr/>
      <dgm:t>
        <a:bodyPr/>
        <a:lstStyle/>
        <a:p>
          <a:pPr>
            <a:lnSpc>
              <a:spcPct val="100000"/>
            </a:lnSpc>
          </a:pPr>
          <a:endParaRPr lang="en-US"/>
        </a:p>
      </dgm:t>
    </dgm:pt>
    <dgm:pt modelId="{62834F90-4D6D-4F5B-A4A3-0D7B32FCA895}" type="sibTrans" cxnId="{696204B3-4775-48D0-9823-1D2922FDD4FD}">
      <dgm:prSet/>
      <dgm:spPr/>
      <dgm:t>
        <a:bodyPr/>
        <a:lstStyle/>
        <a:p>
          <a:pPr>
            <a:lnSpc>
              <a:spcPct val="100000"/>
            </a:lnSpc>
          </a:pPr>
          <a:endParaRPr lang="en-US"/>
        </a:p>
      </dgm:t>
    </dgm:pt>
    <dgm:pt modelId="{AD37B93A-6A45-4B44-9A2D-546518411A15}">
      <dgm:prSet phldrT="[Text]" custT="1"/>
      <dgm:spPr>
        <a:solidFill>
          <a:schemeClr val="bg1">
            <a:lumMod val="85000"/>
          </a:schemeClr>
        </a:solidFill>
        <a:ln>
          <a:solidFill>
            <a:schemeClr val="tx1"/>
          </a:solidFill>
        </a:ln>
      </dgm:spPr>
      <dgm:t>
        <a:bodyPr/>
        <a:lstStyle/>
        <a:p>
          <a:pPr>
            <a:lnSpc>
              <a:spcPct val="100000"/>
            </a:lnSpc>
          </a:pPr>
          <a:r>
            <a:rPr lang="en-US" sz="1400" dirty="0"/>
            <a:t>Structured, Semi structured, Unstructured</a:t>
          </a:r>
        </a:p>
      </dgm:t>
    </dgm:pt>
    <dgm:pt modelId="{C55459ED-48B2-4FDB-9D0A-2673E0BAA342}" type="parTrans" cxnId="{445F3884-1796-4DFA-8AA1-9CF2CA4F89C1}">
      <dgm:prSet/>
      <dgm:spPr/>
      <dgm:t>
        <a:bodyPr/>
        <a:lstStyle/>
        <a:p>
          <a:pPr>
            <a:lnSpc>
              <a:spcPct val="100000"/>
            </a:lnSpc>
          </a:pPr>
          <a:endParaRPr lang="en-US"/>
        </a:p>
      </dgm:t>
    </dgm:pt>
    <dgm:pt modelId="{F70B68E9-4B8E-4322-AFD2-6921EC5F86CD}" type="sibTrans" cxnId="{445F3884-1796-4DFA-8AA1-9CF2CA4F89C1}">
      <dgm:prSet/>
      <dgm:spPr/>
      <dgm:t>
        <a:bodyPr/>
        <a:lstStyle/>
        <a:p>
          <a:pPr>
            <a:lnSpc>
              <a:spcPct val="100000"/>
            </a:lnSpc>
          </a:pPr>
          <a:endParaRPr lang="en-US"/>
        </a:p>
      </dgm:t>
    </dgm:pt>
    <dgm:pt modelId="{81BE41E3-ED5A-4C20-8B62-5B6CE2541AEC}">
      <dgm:prSet phldrT="[Text]" custT="1"/>
      <dgm:spPr>
        <a:solidFill>
          <a:schemeClr val="bg1">
            <a:lumMod val="85000"/>
          </a:schemeClr>
        </a:solidFill>
        <a:ln>
          <a:solidFill>
            <a:schemeClr val="tx1"/>
          </a:solidFill>
        </a:ln>
      </dgm:spPr>
      <dgm:t>
        <a:bodyPr/>
        <a:lstStyle/>
        <a:p>
          <a:pPr>
            <a:lnSpc>
              <a:spcPct val="100000"/>
            </a:lnSpc>
          </a:pPr>
          <a:r>
            <a:rPr lang="en-US" sz="1400" dirty="0"/>
            <a:t>Emerging and Disruptive</a:t>
          </a:r>
        </a:p>
      </dgm:t>
    </dgm:pt>
    <dgm:pt modelId="{7A9E7A83-6FB7-4EE0-B0A3-CB7C463DE003}" type="parTrans" cxnId="{A91744E8-40B0-47D5-8385-B19BDF16E517}">
      <dgm:prSet/>
      <dgm:spPr/>
      <dgm:t>
        <a:bodyPr/>
        <a:lstStyle/>
        <a:p>
          <a:pPr>
            <a:lnSpc>
              <a:spcPct val="100000"/>
            </a:lnSpc>
          </a:pPr>
          <a:endParaRPr lang="en-US"/>
        </a:p>
      </dgm:t>
    </dgm:pt>
    <dgm:pt modelId="{F73F78FC-F95F-47E3-9602-48D19567CDD2}" type="sibTrans" cxnId="{A91744E8-40B0-47D5-8385-B19BDF16E517}">
      <dgm:prSet/>
      <dgm:spPr/>
      <dgm:t>
        <a:bodyPr/>
        <a:lstStyle/>
        <a:p>
          <a:pPr>
            <a:lnSpc>
              <a:spcPct val="100000"/>
            </a:lnSpc>
          </a:pPr>
          <a:endParaRPr lang="en-US"/>
        </a:p>
      </dgm:t>
    </dgm:pt>
    <dgm:pt modelId="{F32880E0-EFBE-4B8C-AC0B-60C298309D67}">
      <dgm:prSet phldrT="[Text]" custT="1"/>
      <dgm:spPr>
        <a:solidFill>
          <a:schemeClr val="bg1">
            <a:lumMod val="85000"/>
          </a:schemeClr>
        </a:solidFill>
        <a:ln>
          <a:solidFill>
            <a:schemeClr val="tx1"/>
          </a:solidFill>
        </a:ln>
      </dgm:spPr>
      <dgm:t>
        <a:bodyPr/>
        <a:lstStyle/>
        <a:p>
          <a:pPr>
            <a:lnSpc>
              <a:spcPct val="100000"/>
            </a:lnSpc>
          </a:pPr>
          <a:r>
            <a:rPr lang="en-US" sz="1400" dirty="0"/>
            <a:t>Artificial Intelligence</a:t>
          </a:r>
        </a:p>
      </dgm:t>
    </dgm:pt>
    <dgm:pt modelId="{FBBC08C6-D7C5-4AB2-9B90-418AD5C4AC12}" type="parTrans" cxnId="{842B0819-3F90-474A-9CAA-A7E05B460198}">
      <dgm:prSet/>
      <dgm:spPr/>
      <dgm:t>
        <a:bodyPr/>
        <a:lstStyle/>
        <a:p>
          <a:pPr>
            <a:lnSpc>
              <a:spcPct val="100000"/>
            </a:lnSpc>
          </a:pPr>
          <a:endParaRPr lang="en-US"/>
        </a:p>
      </dgm:t>
    </dgm:pt>
    <dgm:pt modelId="{B38BB30A-966E-4165-826A-4CAD6A7F18FA}" type="sibTrans" cxnId="{842B0819-3F90-474A-9CAA-A7E05B460198}">
      <dgm:prSet/>
      <dgm:spPr/>
      <dgm:t>
        <a:bodyPr/>
        <a:lstStyle/>
        <a:p>
          <a:pPr>
            <a:lnSpc>
              <a:spcPct val="100000"/>
            </a:lnSpc>
          </a:pPr>
          <a:endParaRPr lang="en-US"/>
        </a:p>
      </dgm:t>
    </dgm:pt>
    <dgm:pt modelId="{7144DFBC-8E67-4772-B15F-B22C767D29BF}">
      <dgm:prSet phldrT="[Text]" custT="1"/>
      <dgm:spPr>
        <a:ln>
          <a:solidFill>
            <a:schemeClr val="tx1"/>
          </a:solidFill>
        </a:ln>
      </dgm:spPr>
      <dgm:t>
        <a:bodyPr/>
        <a:lstStyle/>
        <a:p>
          <a:pPr>
            <a:lnSpc>
              <a:spcPct val="100000"/>
            </a:lnSpc>
          </a:pPr>
          <a:r>
            <a:rPr lang="en-US" sz="1800" dirty="0"/>
            <a:t>Data Management</a:t>
          </a:r>
        </a:p>
      </dgm:t>
    </dgm:pt>
    <dgm:pt modelId="{C69714D0-01A2-4AF7-9D0F-353992F7B432}" type="parTrans" cxnId="{2F701DF9-8447-483C-95AE-947BA118DCA7}">
      <dgm:prSet/>
      <dgm:spPr/>
      <dgm:t>
        <a:bodyPr/>
        <a:lstStyle/>
        <a:p>
          <a:pPr>
            <a:lnSpc>
              <a:spcPct val="100000"/>
            </a:lnSpc>
          </a:pPr>
          <a:endParaRPr lang="en-US"/>
        </a:p>
      </dgm:t>
    </dgm:pt>
    <dgm:pt modelId="{DE04840E-C8B8-4AE6-AD8F-8A833E991EAE}" type="sibTrans" cxnId="{2F701DF9-8447-483C-95AE-947BA118DCA7}">
      <dgm:prSet/>
      <dgm:spPr/>
      <dgm:t>
        <a:bodyPr/>
        <a:lstStyle/>
        <a:p>
          <a:pPr>
            <a:lnSpc>
              <a:spcPct val="100000"/>
            </a:lnSpc>
          </a:pPr>
          <a:endParaRPr lang="en-US"/>
        </a:p>
      </dgm:t>
    </dgm:pt>
    <dgm:pt modelId="{BE967608-AC9B-4551-B615-ED4F10AD82BC}">
      <dgm:prSet phldrT="[Text]" custT="1"/>
      <dgm:spPr>
        <a:solidFill>
          <a:schemeClr val="bg1">
            <a:lumMod val="85000"/>
          </a:schemeClr>
        </a:solidFill>
        <a:ln>
          <a:solidFill>
            <a:schemeClr val="tx1"/>
          </a:solidFill>
        </a:ln>
      </dgm:spPr>
      <dgm:t>
        <a:bodyPr/>
        <a:lstStyle/>
        <a:p>
          <a:pPr>
            <a:lnSpc>
              <a:spcPct val="100000"/>
            </a:lnSpc>
          </a:pPr>
          <a:r>
            <a:rPr lang="en-US" sz="1400" dirty="0"/>
            <a:t>Data Management Strategy</a:t>
          </a:r>
        </a:p>
      </dgm:t>
    </dgm:pt>
    <dgm:pt modelId="{B3C141AB-E378-4CC4-9B20-3CE2FD73AD9D}" type="parTrans" cxnId="{C5A7692A-34B4-40ED-B69A-30CECF7CC181}">
      <dgm:prSet/>
      <dgm:spPr/>
      <dgm:t>
        <a:bodyPr/>
        <a:lstStyle/>
        <a:p>
          <a:pPr>
            <a:lnSpc>
              <a:spcPct val="100000"/>
            </a:lnSpc>
          </a:pPr>
          <a:endParaRPr lang="en-US"/>
        </a:p>
      </dgm:t>
    </dgm:pt>
    <dgm:pt modelId="{5201B89E-2506-4319-97C4-4A21BDB73C27}" type="sibTrans" cxnId="{C5A7692A-34B4-40ED-B69A-30CECF7CC181}">
      <dgm:prSet/>
      <dgm:spPr/>
      <dgm:t>
        <a:bodyPr/>
        <a:lstStyle/>
        <a:p>
          <a:pPr>
            <a:lnSpc>
              <a:spcPct val="100000"/>
            </a:lnSpc>
          </a:pPr>
          <a:endParaRPr lang="en-US"/>
        </a:p>
      </dgm:t>
    </dgm:pt>
    <dgm:pt modelId="{AB966074-F1FC-4A3C-80D0-2B3328E1E050}">
      <dgm:prSet phldrT="[Text]" custT="1"/>
      <dgm:spPr>
        <a:solidFill>
          <a:schemeClr val="bg1">
            <a:lumMod val="85000"/>
          </a:schemeClr>
        </a:solidFill>
        <a:ln>
          <a:solidFill>
            <a:schemeClr val="tx1"/>
          </a:solidFill>
        </a:ln>
      </dgm:spPr>
      <dgm:t>
        <a:bodyPr/>
        <a:lstStyle/>
        <a:p>
          <a:pPr>
            <a:lnSpc>
              <a:spcPct val="100000"/>
            </a:lnSpc>
          </a:pPr>
          <a:r>
            <a:rPr lang="en-US" sz="1400" dirty="0"/>
            <a:t>Information Architecture</a:t>
          </a:r>
        </a:p>
      </dgm:t>
    </dgm:pt>
    <dgm:pt modelId="{0A9F2D2C-4554-4CCD-A871-F64C1BD25A74}" type="parTrans" cxnId="{FEE6A80F-4588-44E8-8412-5F9488926B0B}">
      <dgm:prSet/>
      <dgm:spPr/>
      <dgm:t>
        <a:bodyPr/>
        <a:lstStyle/>
        <a:p>
          <a:pPr>
            <a:lnSpc>
              <a:spcPct val="100000"/>
            </a:lnSpc>
          </a:pPr>
          <a:endParaRPr lang="en-US"/>
        </a:p>
      </dgm:t>
    </dgm:pt>
    <dgm:pt modelId="{A46CA74A-BA11-47C6-A566-600360350DA3}" type="sibTrans" cxnId="{FEE6A80F-4588-44E8-8412-5F9488926B0B}">
      <dgm:prSet/>
      <dgm:spPr/>
      <dgm:t>
        <a:bodyPr/>
        <a:lstStyle/>
        <a:p>
          <a:pPr>
            <a:lnSpc>
              <a:spcPct val="100000"/>
            </a:lnSpc>
          </a:pPr>
          <a:endParaRPr lang="en-US"/>
        </a:p>
      </dgm:t>
    </dgm:pt>
    <dgm:pt modelId="{F146724E-D58A-49C7-BFDB-C901979EE3DE}">
      <dgm:prSet phldrT="[Text]" custT="1"/>
      <dgm:spPr>
        <a:solidFill>
          <a:schemeClr val="bg1">
            <a:lumMod val="85000"/>
          </a:schemeClr>
        </a:solidFill>
        <a:ln>
          <a:solidFill>
            <a:schemeClr val="tx1"/>
          </a:solidFill>
        </a:ln>
      </dgm:spPr>
      <dgm:t>
        <a:bodyPr/>
        <a:lstStyle/>
        <a:p>
          <a:pPr>
            <a:lnSpc>
              <a:spcPct val="100000"/>
            </a:lnSpc>
          </a:pPr>
          <a:r>
            <a:rPr lang="en-US" sz="1400" dirty="0"/>
            <a:t>MIS/Balanced Scorecard</a:t>
          </a:r>
        </a:p>
      </dgm:t>
    </dgm:pt>
    <dgm:pt modelId="{3F7577A0-EA5F-4AAD-BF4E-F80A6B5CA33F}" type="parTrans" cxnId="{E6785589-5449-493C-9D1A-2268AA421057}">
      <dgm:prSet/>
      <dgm:spPr/>
      <dgm:t>
        <a:bodyPr/>
        <a:lstStyle/>
        <a:p>
          <a:pPr>
            <a:lnSpc>
              <a:spcPct val="100000"/>
            </a:lnSpc>
          </a:pPr>
          <a:endParaRPr lang="en-US"/>
        </a:p>
      </dgm:t>
    </dgm:pt>
    <dgm:pt modelId="{880767F9-4AEF-49F7-8C18-4A5B54966D91}" type="sibTrans" cxnId="{E6785589-5449-493C-9D1A-2268AA421057}">
      <dgm:prSet/>
      <dgm:spPr/>
      <dgm:t>
        <a:bodyPr/>
        <a:lstStyle/>
        <a:p>
          <a:pPr>
            <a:lnSpc>
              <a:spcPct val="100000"/>
            </a:lnSpc>
          </a:pPr>
          <a:endParaRPr lang="en-US"/>
        </a:p>
      </dgm:t>
    </dgm:pt>
    <dgm:pt modelId="{DCB53DEF-DBF9-40A3-88A5-9FEBE86EAFD1}">
      <dgm:prSet phldrT="[Text]" custT="1"/>
      <dgm:spPr>
        <a:ln>
          <a:solidFill>
            <a:schemeClr val="tx1"/>
          </a:solidFill>
        </a:ln>
      </dgm:spPr>
      <dgm:t>
        <a:bodyPr/>
        <a:lstStyle/>
        <a:p>
          <a:pPr>
            <a:lnSpc>
              <a:spcPct val="100000"/>
            </a:lnSpc>
          </a:pPr>
          <a:r>
            <a:rPr lang="en-US" sz="1800" dirty="0"/>
            <a:t>Cyber Security</a:t>
          </a:r>
        </a:p>
      </dgm:t>
    </dgm:pt>
    <dgm:pt modelId="{15CF09DA-0C08-4D04-8603-AAA431C6A668}" type="parTrans" cxnId="{9E304D41-63E6-4E29-B007-B08CBA288E8D}">
      <dgm:prSet/>
      <dgm:spPr/>
      <dgm:t>
        <a:bodyPr/>
        <a:lstStyle/>
        <a:p>
          <a:pPr>
            <a:lnSpc>
              <a:spcPct val="100000"/>
            </a:lnSpc>
          </a:pPr>
          <a:endParaRPr lang="en-US"/>
        </a:p>
      </dgm:t>
    </dgm:pt>
    <dgm:pt modelId="{B2D48B87-5A97-48BF-8184-B305558E9960}" type="sibTrans" cxnId="{9E304D41-63E6-4E29-B007-B08CBA288E8D}">
      <dgm:prSet/>
      <dgm:spPr/>
      <dgm:t>
        <a:bodyPr/>
        <a:lstStyle/>
        <a:p>
          <a:pPr>
            <a:lnSpc>
              <a:spcPct val="100000"/>
            </a:lnSpc>
          </a:pPr>
          <a:endParaRPr lang="en-US"/>
        </a:p>
      </dgm:t>
    </dgm:pt>
    <dgm:pt modelId="{B4C3BCE7-AC89-48F9-9458-B4052AACE7B9}">
      <dgm:prSet phldrT="[Text]" custT="1"/>
      <dgm:spPr>
        <a:solidFill>
          <a:schemeClr val="bg1">
            <a:lumMod val="85000"/>
          </a:schemeClr>
        </a:solidFill>
        <a:ln>
          <a:solidFill>
            <a:schemeClr val="tx1"/>
          </a:solidFill>
        </a:ln>
      </dgm:spPr>
      <dgm:t>
        <a:bodyPr/>
        <a:lstStyle/>
        <a:p>
          <a:pPr>
            <a:lnSpc>
              <a:spcPct val="100000"/>
            </a:lnSpc>
          </a:pPr>
          <a:r>
            <a:rPr lang="en-US" sz="1400" dirty="0"/>
            <a:t>Threat Types</a:t>
          </a:r>
        </a:p>
      </dgm:t>
    </dgm:pt>
    <dgm:pt modelId="{7A3949DC-0DEE-4594-A5E8-E6694DA11CB1}" type="parTrans" cxnId="{A46058F3-ED77-4CE6-9C5C-DF856D50ECF1}">
      <dgm:prSet/>
      <dgm:spPr/>
      <dgm:t>
        <a:bodyPr/>
        <a:lstStyle/>
        <a:p>
          <a:pPr>
            <a:lnSpc>
              <a:spcPct val="100000"/>
            </a:lnSpc>
          </a:pPr>
          <a:endParaRPr lang="en-US"/>
        </a:p>
      </dgm:t>
    </dgm:pt>
    <dgm:pt modelId="{6EE457B1-251E-419D-B271-1E556FA4FE15}" type="sibTrans" cxnId="{A46058F3-ED77-4CE6-9C5C-DF856D50ECF1}">
      <dgm:prSet/>
      <dgm:spPr/>
      <dgm:t>
        <a:bodyPr/>
        <a:lstStyle/>
        <a:p>
          <a:pPr>
            <a:lnSpc>
              <a:spcPct val="100000"/>
            </a:lnSpc>
          </a:pPr>
          <a:endParaRPr lang="en-US"/>
        </a:p>
      </dgm:t>
    </dgm:pt>
    <dgm:pt modelId="{6A1564F9-9087-4B1E-81FD-748062C7224C}">
      <dgm:prSet phldrT="[Text]" custT="1"/>
      <dgm:spPr>
        <a:solidFill>
          <a:schemeClr val="bg1">
            <a:lumMod val="85000"/>
          </a:schemeClr>
        </a:solidFill>
        <a:ln>
          <a:solidFill>
            <a:schemeClr val="tx1"/>
          </a:solidFill>
        </a:ln>
      </dgm:spPr>
      <dgm:t>
        <a:bodyPr/>
        <a:lstStyle/>
        <a:p>
          <a:pPr>
            <a:lnSpc>
              <a:spcPct val="100000"/>
            </a:lnSpc>
          </a:pPr>
          <a:r>
            <a:rPr lang="en-US" sz="1400" dirty="0"/>
            <a:t>Ethical Hacking</a:t>
          </a:r>
        </a:p>
      </dgm:t>
    </dgm:pt>
    <dgm:pt modelId="{B3602F09-C7E7-4B3C-AFF8-B9BF33A34A8E}" type="parTrans" cxnId="{0E62A858-23E0-4CD2-99DD-EDB969CBDF23}">
      <dgm:prSet/>
      <dgm:spPr/>
      <dgm:t>
        <a:bodyPr/>
        <a:lstStyle/>
        <a:p>
          <a:pPr>
            <a:lnSpc>
              <a:spcPct val="100000"/>
            </a:lnSpc>
          </a:pPr>
          <a:endParaRPr lang="en-US"/>
        </a:p>
      </dgm:t>
    </dgm:pt>
    <dgm:pt modelId="{EC679868-D31F-4334-ACA1-AAF5EC7C6F5D}" type="sibTrans" cxnId="{0E62A858-23E0-4CD2-99DD-EDB969CBDF23}">
      <dgm:prSet/>
      <dgm:spPr/>
      <dgm:t>
        <a:bodyPr/>
        <a:lstStyle/>
        <a:p>
          <a:pPr>
            <a:lnSpc>
              <a:spcPct val="100000"/>
            </a:lnSpc>
          </a:pPr>
          <a:endParaRPr lang="en-US"/>
        </a:p>
      </dgm:t>
    </dgm:pt>
    <dgm:pt modelId="{819B2D9F-EEBA-4643-BA22-F4BDFD552232}">
      <dgm:prSet phldrT="[Text]" custT="1"/>
      <dgm:spPr>
        <a:solidFill>
          <a:schemeClr val="bg1">
            <a:lumMod val="85000"/>
          </a:schemeClr>
        </a:solidFill>
        <a:ln>
          <a:solidFill>
            <a:schemeClr val="tx1"/>
          </a:solidFill>
        </a:ln>
      </dgm:spPr>
      <dgm:t>
        <a:bodyPr/>
        <a:lstStyle/>
        <a:p>
          <a:pPr>
            <a:lnSpc>
              <a:spcPct val="100000"/>
            </a:lnSpc>
          </a:pPr>
          <a:r>
            <a:rPr lang="en-US" sz="1400" dirty="0"/>
            <a:t>Data Breaches</a:t>
          </a:r>
        </a:p>
      </dgm:t>
    </dgm:pt>
    <dgm:pt modelId="{D26E384E-985A-4E31-992F-45C8080BAFC0}" type="parTrans" cxnId="{E336E59F-66F6-440B-A467-0FA3C1127321}">
      <dgm:prSet/>
      <dgm:spPr/>
      <dgm:t>
        <a:bodyPr/>
        <a:lstStyle/>
        <a:p>
          <a:pPr>
            <a:lnSpc>
              <a:spcPct val="100000"/>
            </a:lnSpc>
          </a:pPr>
          <a:endParaRPr lang="en-US"/>
        </a:p>
      </dgm:t>
    </dgm:pt>
    <dgm:pt modelId="{5A600AAA-7B09-404F-9DFB-E87D9F212B7F}" type="sibTrans" cxnId="{E336E59F-66F6-440B-A467-0FA3C1127321}">
      <dgm:prSet/>
      <dgm:spPr/>
      <dgm:t>
        <a:bodyPr/>
        <a:lstStyle/>
        <a:p>
          <a:pPr>
            <a:lnSpc>
              <a:spcPct val="100000"/>
            </a:lnSpc>
          </a:pPr>
          <a:endParaRPr lang="en-US"/>
        </a:p>
      </dgm:t>
    </dgm:pt>
    <dgm:pt modelId="{3C36113E-6354-4939-A59C-D7896AD1143A}">
      <dgm:prSet phldrT="[Text]" custT="1"/>
      <dgm:spPr>
        <a:solidFill>
          <a:schemeClr val="bg1">
            <a:lumMod val="85000"/>
          </a:schemeClr>
        </a:solidFill>
        <a:ln>
          <a:solidFill>
            <a:schemeClr val="tx1"/>
          </a:solidFill>
        </a:ln>
      </dgm:spPr>
      <dgm:t>
        <a:bodyPr/>
        <a:lstStyle/>
        <a:p>
          <a:pPr>
            <a:lnSpc>
              <a:spcPct val="100000"/>
            </a:lnSpc>
          </a:pPr>
          <a:r>
            <a:rPr lang="en-US" sz="1400" dirty="0"/>
            <a:t>Risk Management Strategy</a:t>
          </a:r>
        </a:p>
      </dgm:t>
    </dgm:pt>
    <dgm:pt modelId="{63AEFC9F-D388-4FBE-8ADD-767EA7C2ACC7}" type="parTrans" cxnId="{BCC791E0-6D04-44A7-BF49-B09F36245CD9}">
      <dgm:prSet/>
      <dgm:spPr/>
      <dgm:t>
        <a:bodyPr/>
        <a:lstStyle/>
        <a:p>
          <a:pPr>
            <a:lnSpc>
              <a:spcPct val="100000"/>
            </a:lnSpc>
          </a:pPr>
          <a:endParaRPr lang="en-US"/>
        </a:p>
      </dgm:t>
    </dgm:pt>
    <dgm:pt modelId="{58B0B25E-3F54-4B4B-8FAC-2B77B396E358}" type="sibTrans" cxnId="{BCC791E0-6D04-44A7-BF49-B09F36245CD9}">
      <dgm:prSet/>
      <dgm:spPr/>
      <dgm:t>
        <a:bodyPr/>
        <a:lstStyle/>
        <a:p>
          <a:pPr>
            <a:lnSpc>
              <a:spcPct val="100000"/>
            </a:lnSpc>
          </a:pPr>
          <a:endParaRPr lang="en-US"/>
        </a:p>
      </dgm:t>
    </dgm:pt>
    <dgm:pt modelId="{FEF8ED52-7AA0-430A-95A1-074FC9162974}">
      <dgm:prSet phldrT="[Text]" custT="1"/>
      <dgm:spPr>
        <a:solidFill>
          <a:schemeClr val="bg1">
            <a:lumMod val="85000"/>
          </a:schemeClr>
        </a:solidFill>
        <a:ln>
          <a:solidFill>
            <a:schemeClr val="tx1"/>
          </a:solidFill>
        </a:ln>
      </dgm:spPr>
      <dgm:t>
        <a:bodyPr/>
        <a:lstStyle/>
        <a:p>
          <a:pPr>
            <a:lnSpc>
              <a:spcPct val="100000"/>
            </a:lnSpc>
          </a:pPr>
          <a:r>
            <a:rPr lang="en-US" sz="1400" dirty="0"/>
            <a:t>VR and AR, Metaverse, Quantum, IoE</a:t>
          </a:r>
        </a:p>
      </dgm:t>
    </dgm:pt>
    <dgm:pt modelId="{7BF9756E-D73F-4384-8308-1CEAA437021D}" type="parTrans" cxnId="{0EA10466-942D-487D-A195-5E45B5DD0CE4}">
      <dgm:prSet/>
      <dgm:spPr/>
      <dgm:t>
        <a:bodyPr/>
        <a:lstStyle/>
        <a:p>
          <a:pPr>
            <a:lnSpc>
              <a:spcPct val="100000"/>
            </a:lnSpc>
          </a:pPr>
          <a:endParaRPr lang="en-US"/>
        </a:p>
      </dgm:t>
    </dgm:pt>
    <dgm:pt modelId="{C19FD54C-11B7-4A79-AF97-D7EF8CF2125F}" type="sibTrans" cxnId="{0EA10466-942D-487D-A195-5E45B5DD0CE4}">
      <dgm:prSet/>
      <dgm:spPr/>
      <dgm:t>
        <a:bodyPr/>
        <a:lstStyle/>
        <a:p>
          <a:pPr>
            <a:lnSpc>
              <a:spcPct val="100000"/>
            </a:lnSpc>
          </a:pPr>
          <a:endParaRPr lang="en-US"/>
        </a:p>
      </dgm:t>
    </dgm:pt>
    <dgm:pt modelId="{76B03171-E109-4DB4-96FA-49FD8B6A0EC7}">
      <dgm:prSet phldrT="[Text]" custT="1"/>
      <dgm:spPr>
        <a:solidFill>
          <a:schemeClr val="bg1">
            <a:lumMod val="85000"/>
          </a:schemeClr>
        </a:solidFill>
        <a:ln>
          <a:solidFill>
            <a:schemeClr val="tx1"/>
          </a:solidFill>
        </a:ln>
      </dgm:spPr>
      <dgm:t>
        <a:bodyPr/>
        <a:lstStyle/>
        <a:p>
          <a:pPr>
            <a:lnSpc>
              <a:spcPct val="100000"/>
            </a:lnSpc>
          </a:pPr>
          <a:r>
            <a:rPr lang="en-US" sz="1400" dirty="0"/>
            <a:t>Data Hierarchy</a:t>
          </a:r>
        </a:p>
      </dgm:t>
    </dgm:pt>
    <dgm:pt modelId="{0BE64E4A-E833-4D5C-A6D6-848091D78570}" type="parTrans" cxnId="{2ECC9583-8DD2-4B8B-88FF-093FE0E847FC}">
      <dgm:prSet/>
      <dgm:spPr/>
      <dgm:t>
        <a:bodyPr/>
        <a:lstStyle/>
        <a:p>
          <a:pPr>
            <a:lnSpc>
              <a:spcPct val="100000"/>
            </a:lnSpc>
          </a:pPr>
          <a:endParaRPr lang="en-US"/>
        </a:p>
      </dgm:t>
    </dgm:pt>
    <dgm:pt modelId="{F66F84FF-AB7A-42D7-B629-E4A8BE998BDA}" type="sibTrans" cxnId="{2ECC9583-8DD2-4B8B-88FF-093FE0E847FC}">
      <dgm:prSet/>
      <dgm:spPr/>
      <dgm:t>
        <a:bodyPr/>
        <a:lstStyle/>
        <a:p>
          <a:pPr>
            <a:lnSpc>
              <a:spcPct val="100000"/>
            </a:lnSpc>
          </a:pPr>
          <a:endParaRPr lang="en-US"/>
        </a:p>
      </dgm:t>
    </dgm:pt>
    <dgm:pt modelId="{32C72BA8-76A0-47B3-AB53-C035507A6BDE}">
      <dgm:prSet phldrT="[Text]" custT="1"/>
      <dgm:spPr>
        <a:ln>
          <a:solidFill>
            <a:schemeClr val="tx1"/>
          </a:solidFill>
        </a:ln>
      </dgm:spPr>
      <dgm:t>
        <a:bodyPr/>
        <a:lstStyle/>
        <a:p>
          <a:pPr>
            <a:lnSpc>
              <a:spcPct val="100000"/>
            </a:lnSpc>
          </a:pPr>
          <a:r>
            <a:rPr lang="en-US" sz="1800" dirty="0"/>
            <a:t>Ethics</a:t>
          </a:r>
        </a:p>
      </dgm:t>
    </dgm:pt>
    <dgm:pt modelId="{0BD7C79F-7E11-4099-8622-A93B88375C64}" type="parTrans" cxnId="{D88C7D2A-067D-4EF7-8924-11E98BB411F6}">
      <dgm:prSet/>
      <dgm:spPr/>
      <dgm:t>
        <a:bodyPr/>
        <a:lstStyle/>
        <a:p>
          <a:pPr>
            <a:lnSpc>
              <a:spcPct val="100000"/>
            </a:lnSpc>
          </a:pPr>
          <a:endParaRPr lang="en-US"/>
        </a:p>
      </dgm:t>
    </dgm:pt>
    <dgm:pt modelId="{FA16F05E-C314-4694-8B0E-97B1E1774ED2}" type="sibTrans" cxnId="{D88C7D2A-067D-4EF7-8924-11E98BB411F6}">
      <dgm:prSet/>
      <dgm:spPr/>
      <dgm:t>
        <a:bodyPr/>
        <a:lstStyle/>
        <a:p>
          <a:pPr>
            <a:lnSpc>
              <a:spcPct val="100000"/>
            </a:lnSpc>
          </a:pPr>
          <a:endParaRPr lang="en-US"/>
        </a:p>
      </dgm:t>
    </dgm:pt>
    <dgm:pt modelId="{161FE184-6C38-4891-9C8E-CE90B5B393B8}">
      <dgm:prSet phldrT="[Text]" custT="1"/>
      <dgm:spPr>
        <a:solidFill>
          <a:schemeClr val="bg1">
            <a:lumMod val="85000"/>
          </a:schemeClr>
        </a:solidFill>
        <a:ln>
          <a:solidFill>
            <a:schemeClr val="tx1"/>
          </a:solidFill>
        </a:ln>
      </dgm:spPr>
      <dgm:t>
        <a:bodyPr/>
        <a:lstStyle/>
        <a:p>
          <a:pPr>
            <a:lnSpc>
              <a:spcPct val="100000"/>
            </a:lnSpc>
          </a:pPr>
          <a:r>
            <a:rPr lang="en-US" sz="1400" dirty="0"/>
            <a:t>Egoism</a:t>
          </a:r>
        </a:p>
      </dgm:t>
    </dgm:pt>
    <dgm:pt modelId="{95C00C28-130D-4943-B771-862CE79EF34F}" type="parTrans" cxnId="{90683220-E743-41B1-9844-D6F1E17B74A0}">
      <dgm:prSet/>
      <dgm:spPr/>
      <dgm:t>
        <a:bodyPr/>
        <a:lstStyle/>
        <a:p>
          <a:pPr>
            <a:lnSpc>
              <a:spcPct val="100000"/>
            </a:lnSpc>
          </a:pPr>
          <a:endParaRPr lang="en-US"/>
        </a:p>
      </dgm:t>
    </dgm:pt>
    <dgm:pt modelId="{2CCFE804-8B08-4863-BC57-E8EDF4770382}" type="sibTrans" cxnId="{90683220-E743-41B1-9844-D6F1E17B74A0}">
      <dgm:prSet/>
      <dgm:spPr/>
      <dgm:t>
        <a:bodyPr/>
        <a:lstStyle/>
        <a:p>
          <a:pPr>
            <a:lnSpc>
              <a:spcPct val="100000"/>
            </a:lnSpc>
          </a:pPr>
          <a:endParaRPr lang="en-US"/>
        </a:p>
      </dgm:t>
    </dgm:pt>
    <dgm:pt modelId="{AA26D240-8D1B-4127-A90C-AA9E212DD664}">
      <dgm:prSet phldrT="[Text]" custT="1"/>
      <dgm:spPr>
        <a:solidFill>
          <a:schemeClr val="bg1">
            <a:lumMod val="85000"/>
          </a:schemeClr>
        </a:solidFill>
        <a:ln>
          <a:solidFill>
            <a:schemeClr val="tx1"/>
          </a:solidFill>
        </a:ln>
      </dgm:spPr>
      <dgm:t>
        <a:bodyPr/>
        <a:lstStyle/>
        <a:p>
          <a:pPr>
            <a:lnSpc>
              <a:spcPct val="100000"/>
            </a:lnSpc>
          </a:pPr>
          <a:r>
            <a:rPr lang="en-US" sz="1400" dirty="0"/>
            <a:t>Utilitarianism</a:t>
          </a:r>
        </a:p>
      </dgm:t>
    </dgm:pt>
    <dgm:pt modelId="{A8E687EA-456A-4EDC-97EA-5DD354F204DE}" type="parTrans" cxnId="{ACC2DBC3-DC09-478F-8530-1C6BEEDA04CD}">
      <dgm:prSet/>
      <dgm:spPr/>
      <dgm:t>
        <a:bodyPr/>
        <a:lstStyle/>
        <a:p>
          <a:pPr>
            <a:lnSpc>
              <a:spcPct val="100000"/>
            </a:lnSpc>
          </a:pPr>
          <a:endParaRPr lang="en-US"/>
        </a:p>
      </dgm:t>
    </dgm:pt>
    <dgm:pt modelId="{FD674408-5409-41BD-8B6F-CAE09268E831}" type="sibTrans" cxnId="{ACC2DBC3-DC09-478F-8530-1C6BEEDA04CD}">
      <dgm:prSet/>
      <dgm:spPr/>
      <dgm:t>
        <a:bodyPr/>
        <a:lstStyle/>
        <a:p>
          <a:pPr>
            <a:lnSpc>
              <a:spcPct val="100000"/>
            </a:lnSpc>
          </a:pPr>
          <a:endParaRPr lang="en-US"/>
        </a:p>
      </dgm:t>
    </dgm:pt>
    <dgm:pt modelId="{4AAB805C-FE13-4EBA-8AC3-47A52E9D4925}">
      <dgm:prSet phldrT="[Text]" custT="1"/>
      <dgm:spPr>
        <a:solidFill>
          <a:schemeClr val="bg1">
            <a:lumMod val="85000"/>
          </a:schemeClr>
        </a:solidFill>
        <a:ln>
          <a:solidFill>
            <a:schemeClr val="tx1"/>
          </a:solidFill>
        </a:ln>
      </dgm:spPr>
      <dgm:t>
        <a:bodyPr/>
        <a:lstStyle/>
        <a:p>
          <a:pPr>
            <a:lnSpc>
              <a:spcPct val="100000"/>
            </a:lnSpc>
          </a:pPr>
          <a:r>
            <a:rPr lang="en-US" sz="1400" dirty="0"/>
            <a:t>Natural Law</a:t>
          </a:r>
        </a:p>
      </dgm:t>
    </dgm:pt>
    <dgm:pt modelId="{7BEF5596-6E46-4A61-9115-D85FEBF685B5}" type="parTrans" cxnId="{482A6534-4D69-4ECD-A5A5-37E5AD8D6444}">
      <dgm:prSet/>
      <dgm:spPr/>
      <dgm:t>
        <a:bodyPr/>
        <a:lstStyle/>
        <a:p>
          <a:pPr>
            <a:lnSpc>
              <a:spcPct val="100000"/>
            </a:lnSpc>
          </a:pPr>
          <a:endParaRPr lang="en-US"/>
        </a:p>
      </dgm:t>
    </dgm:pt>
    <dgm:pt modelId="{8B24BC68-BFDE-4A76-ADF8-9C7CA23AF905}" type="sibTrans" cxnId="{482A6534-4D69-4ECD-A5A5-37E5AD8D6444}">
      <dgm:prSet/>
      <dgm:spPr/>
      <dgm:t>
        <a:bodyPr/>
        <a:lstStyle/>
        <a:p>
          <a:pPr>
            <a:lnSpc>
              <a:spcPct val="100000"/>
            </a:lnSpc>
          </a:pPr>
          <a:endParaRPr lang="en-US"/>
        </a:p>
      </dgm:t>
    </dgm:pt>
    <dgm:pt modelId="{541DA2B3-CC17-408F-8275-182C558ACD8B}">
      <dgm:prSet phldrT="[Text]" custT="1"/>
      <dgm:spPr>
        <a:solidFill>
          <a:schemeClr val="bg1">
            <a:lumMod val="85000"/>
          </a:schemeClr>
        </a:solidFill>
        <a:ln>
          <a:solidFill>
            <a:schemeClr val="tx1"/>
          </a:solidFill>
        </a:ln>
      </dgm:spPr>
      <dgm:t>
        <a:bodyPr/>
        <a:lstStyle/>
        <a:p>
          <a:pPr>
            <a:lnSpc>
              <a:spcPct val="100000"/>
            </a:lnSpc>
          </a:pPr>
          <a:r>
            <a:rPr lang="en-US" sz="1400" dirty="0"/>
            <a:t>Respect for Persons</a:t>
          </a:r>
        </a:p>
      </dgm:t>
    </dgm:pt>
    <dgm:pt modelId="{7533B8FD-28E1-4E6B-9C39-83E41D5882FB}" type="parTrans" cxnId="{D354B7AD-8FEE-412A-932A-976B85127111}">
      <dgm:prSet/>
      <dgm:spPr/>
      <dgm:t>
        <a:bodyPr/>
        <a:lstStyle/>
        <a:p>
          <a:pPr>
            <a:lnSpc>
              <a:spcPct val="100000"/>
            </a:lnSpc>
          </a:pPr>
          <a:endParaRPr lang="en-US"/>
        </a:p>
      </dgm:t>
    </dgm:pt>
    <dgm:pt modelId="{C89EF8C1-034E-448F-82A3-012CBF6D4CC1}" type="sibTrans" cxnId="{D354B7AD-8FEE-412A-932A-976B85127111}">
      <dgm:prSet/>
      <dgm:spPr/>
      <dgm:t>
        <a:bodyPr/>
        <a:lstStyle/>
        <a:p>
          <a:pPr>
            <a:lnSpc>
              <a:spcPct val="100000"/>
            </a:lnSpc>
          </a:pPr>
          <a:endParaRPr lang="en-US"/>
        </a:p>
      </dgm:t>
    </dgm:pt>
    <dgm:pt modelId="{8B77AA37-199B-4EF8-8B9A-3956A9DDB1C9}" type="pres">
      <dgm:prSet presAssocID="{33FA23E6-1AE5-440C-AAA4-01690978EF38}" presName="Name0" presStyleCnt="0">
        <dgm:presLayoutVars>
          <dgm:dir/>
          <dgm:animLvl val="lvl"/>
          <dgm:resizeHandles val="exact"/>
        </dgm:presLayoutVars>
      </dgm:prSet>
      <dgm:spPr/>
    </dgm:pt>
    <dgm:pt modelId="{9B685593-2680-45BA-B0EE-277BBAA0D38D}" type="pres">
      <dgm:prSet presAssocID="{CE72C98B-903B-41CB-8570-D3015133B795}" presName="linNode" presStyleCnt="0"/>
      <dgm:spPr/>
    </dgm:pt>
    <dgm:pt modelId="{9D6D73CE-E153-4BC8-9B03-50173CC434D9}" type="pres">
      <dgm:prSet presAssocID="{CE72C98B-903B-41CB-8570-D3015133B795}" presName="parentText" presStyleLbl="node1" presStyleIdx="0" presStyleCnt="5" custScaleX="93920" custLinFactNeighborX="-1474">
        <dgm:presLayoutVars>
          <dgm:chMax val="1"/>
          <dgm:bulletEnabled val="1"/>
        </dgm:presLayoutVars>
      </dgm:prSet>
      <dgm:spPr/>
    </dgm:pt>
    <dgm:pt modelId="{438892B7-22E6-4E79-A921-F79C2F10634F}" type="pres">
      <dgm:prSet presAssocID="{CE72C98B-903B-41CB-8570-D3015133B795}" presName="descendantText" presStyleLbl="alignAccFollowNode1" presStyleIdx="0" presStyleCnt="5" custScaleY="134035" custLinFactNeighborX="2202">
        <dgm:presLayoutVars>
          <dgm:bulletEnabled val="1"/>
        </dgm:presLayoutVars>
      </dgm:prSet>
      <dgm:spPr/>
    </dgm:pt>
    <dgm:pt modelId="{577354AA-AA96-464C-B858-145552654863}" type="pres">
      <dgm:prSet presAssocID="{DEF14AE5-184F-4495-B8AE-225E5226DF93}" presName="sp" presStyleCnt="0"/>
      <dgm:spPr/>
    </dgm:pt>
    <dgm:pt modelId="{C9154E6F-BC19-4549-91E3-A14D7ED87FE4}" type="pres">
      <dgm:prSet presAssocID="{EEFEB0EA-45F5-4E5A-B237-F42A1C1B7BDE}" presName="linNode" presStyleCnt="0"/>
      <dgm:spPr/>
    </dgm:pt>
    <dgm:pt modelId="{1448C5C5-C064-4343-B624-705AB7662720}" type="pres">
      <dgm:prSet presAssocID="{EEFEB0EA-45F5-4E5A-B237-F42A1C1B7BDE}" presName="parentText" presStyleLbl="node1" presStyleIdx="1" presStyleCnt="5" custScaleX="93920" custLinFactNeighborX="-1474">
        <dgm:presLayoutVars>
          <dgm:chMax val="1"/>
          <dgm:bulletEnabled val="1"/>
        </dgm:presLayoutVars>
      </dgm:prSet>
      <dgm:spPr/>
    </dgm:pt>
    <dgm:pt modelId="{EBD8DDF5-C8B5-4D73-AEFA-AB1BD4F95ED0}" type="pres">
      <dgm:prSet presAssocID="{EEFEB0EA-45F5-4E5A-B237-F42A1C1B7BDE}" presName="descendantText" presStyleLbl="alignAccFollowNode1" presStyleIdx="1" presStyleCnt="5" custLinFactNeighborX="2202">
        <dgm:presLayoutVars>
          <dgm:bulletEnabled val="1"/>
        </dgm:presLayoutVars>
      </dgm:prSet>
      <dgm:spPr/>
    </dgm:pt>
    <dgm:pt modelId="{7A78E712-732B-460D-939A-31D2FB1D7CE7}" type="pres">
      <dgm:prSet presAssocID="{1EA11830-5E73-4DB7-8BEA-19A811BE01AE}" presName="sp" presStyleCnt="0"/>
      <dgm:spPr/>
    </dgm:pt>
    <dgm:pt modelId="{DDB80FCF-2A02-49FB-9CB1-13573FCAADFF}" type="pres">
      <dgm:prSet presAssocID="{7144DFBC-8E67-4772-B15F-B22C767D29BF}" presName="linNode" presStyleCnt="0"/>
      <dgm:spPr/>
    </dgm:pt>
    <dgm:pt modelId="{7397A03E-FBF5-46DB-9681-22010300DE34}" type="pres">
      <dgm:prSet presAssocID="{7144DFBC-8E67-4772-B15F-B22C767D29BF}" presName="parentText" presStyleLbl="node1" presStyleIdx="2" presStyleCnt="5" custScaleX="93920" custLinFactNeighborX="-1474">
        <dgm:presLayoutVars>
          <dgm:chMax val="1"/>
          <dgm:bulletEnabled val="1"/>
        </dgm:presLayoutVars>
      </dgm:prSet>
      <dgm:spPr/>
    </dgm:pt>
    <dgm:pt modelId="{A36172EE-14A9-4333-B165-DBEB7B9AAE97}" type="pres">
      <dgm:prSet presAssocID="{7144DFBC-8E67-4772-B15F-B22C767D29BF}" presName="descendantText" presStyleLbl="alignAccFollowNode1" presStyleIdx="2" presStyleCnt="5" custScaleY="110884" custLinFactNeighborX="2202">
        <dgm:presLayoutVars>
          <dgm:bulletEnabled val="1"/>
        </dgm:presLayoutVars>
      </dgm:prSet>
      <dgm:spPr/>
    </dgm:pt>
    <dgm:pt modelId="{C3A52DE8-9DEE-4CE4-921F-EDD17A502298}" type="pres">
      <dgm:prSet presAssocID="{DE04840E-C8B8-4AE6-AD8F-8A833E991EAE}" presName="sp" presStyleCnt="0"/>
      <dgm:spPr/>
    </dgm:pt>
    <dgm:pt modelId="{4CBDC3EA-AF82-4D47-B09B-80BCBF152E3E}" type="pres">
      <dgm:prSet presAssocID="{DCB53DEF-DBF9-40A3-88A5-9FEBE86EAFD1}" presName="linNode" presStyleCnt="0"/>
      <dgm:spPr/>
    </dgm:pt>
    <dgm:pt modelId="{645D0585-98FC-4137-A595-60BA870CB1D6}" type="pres">
      <dgm:prSet presAssocID="{DCB53DEF-DBF9-40A3-88A5-9FEBE86EAFD1}" presName="parentText" presStyleLbl="node1" presStyleIdx="3" presStyleCnt="5" custScaleX="93920" custLinFactNeighborX="-1474">
        <dgm:presLayoutVars>
          <dgm:chMax val="1"/>
          <dgm:bulletEnabled val="1"/>
        </dgm:presLayoutVars>
      </dgm:prSet>
      <dgm:spPr/>
    </dgm:pt>
    <dgm:pt modelId="{73D5F016-382E-4D58-B07F-FA939C5F2CC7}" type="pres">
      <dgm:prSet presAssocID="{DCB53DEF-DBF9-40A3-88A5-9FEBE86EAFD1}" presName="descendantText" presStyleLbl="alignAccFollowNode1" presStyleIdx="3" presStyleCnt="5" custScaleY="115695" custLinFactNeighborX="2202">
        <dgm:presLayoutVars>
          <dgm:bulletEnabled val="1"/>
        </dgm:presLayoutVars>
      </dgm:prSet>
      <dgm:spPr/>
    </dgm:pt>
    <dgm:pt modelId="{7F4E3FA4-1601-494E-A210-BB08005B52A8}" type="pres">
      <dgm:prSet presAssocID="{B2D48B87-5A97-48BF-8184-B305558E9960}" presName="sp" presStyleCnt="0"/>
      <dgm:spPr/>
    </dgm:pt>
    <dgm:pt modelId="{79499A31-7043-4C6E-AFE1-1A02DF6DD7EA}" type="pres">
      <dgm:prSet presAssocID="{32C72BA8-76A0-47B3-AB53-C035507A6BDE}" presName="linNode" presStyleCnt="0"/>
      <dgm:spPr/>
    </dgm:pt>
    <dgm:pt modelId="{19F17BC6-697B-4560-89DC-FD6F93AA1CDB}" type="pres">
      <dgm:prSet presAssocID="{32C72BA8-76A0-47B3-AB53-C035507A6BDE}" presName="parentText" presStyleLbl="node1" presStyleIdx="4" presStyleCnt="5" custScaleX="93920" custScaleY="87004" custLinFactNeighborX="-1710">
        <dgm:presLayoutVars>
          <dgm:chMax val="1"/>
          <dgm:bulletEnabled val="1"/>
        </dgm:presLayoutVars>
      </dgm:prSet>
      <dgm:spPr/>
    </dgm:pt>
    <dgm:pt modelId="{02ECE3CA-CEC8-4093-9B66-4B1F1CE5F309}" type="pres">
      <dgm:prSet presAssocID="{32C72BA8-76A0-47B3-AB53-C035507A6BDE}" presName="descendantText" presStyleLbl="alignAccFollowNode1" presStyleIdx="4" presStyleCnt="5" custScaleY="114863" custLinFactNeighborX="3040">
        <dgm:presLayoutVars>
          <dgm:bulletEnabled val="1"/>
        </dgm:presLayoutVars>
      </dgm:prSet>
      <dgm:spPr/>
    </dgm:pt>
  </dgm:ptLst>
  <dgm:cxnLst>
    <dgm:cxn modelId="{FBDA6702-0098-4183-96CD-103A00E4C98C}" type="presOf" srcId="{BE967608-AC9B-4551-B615-ED4F10AD82BC}" destId="{A36172EE-14A9-4333-B165-DBEB7B9AAE97}" srcOrd="0" destOrd="0" presId="urn:microsoft.com/office/officeart/2005/8/layout/vList5"/>
    <dgm:cxn modelId="{A6AF1A03-13C4-4402-B6B2-8BDB4693F168}" srcId="{33FA23E6-1AE5-440C-AAA4-01690978EF38}" destId="{CE72C98B-903B-41CB-8570-D3015133B795}" srcOrd="0" destOrd="0" parTransId="{2B6474D4-FFA6-411C-B5F9-B47A7E21A758}" sibTransId="{DEF14AE5-184F-4495-B8AE-225E5226DF93}"/>
    <dgm:cxn modelId="{FEE6A80F-4588-44E8-8412-5F9488926B0B}" srcId="{7144DFBC-8E67-4772-B15F-B22C767D29BF}" destId="{AB966074-F1FC-4A3C-80D0-2B3328E1E050}" srcOrd="1" destOrd="0" parTransId="{0A9F2D2C-4554-4CCD-A871-F64C1BD25A74}" sibTransId="{A46CA74A-BA11-47C6-A566-600360350DA3}"/>
    <dgm:cxn modelId="{842B0819-3F90-474A-9CAA-A7E05B460198}" srcId="{CE72C98B-903B-41CB-8570-D3015133B795}" destId="{F32880E0-EFBE-4B8C-AC0B-60C298309D67}" srcOrd="3" destOrd="0" parTransId="{FBBC08C6-D7C5-4AB2-9B90-418AD5C4AC12}" sibTransId="{B38BB30A-966E-4165-826A-4CAD6A7F18FA}"/>
    <dgm:cxn modelId="{4128511C-1B7D-4CE7-B2F8-5C80A9328FA9}" type="presOf" srcId="{6C4E4DDB-5B7E-43E7-A6E1-6EB3421662EC}" destId="{438892B7-22E6-4E79-A921-F79C2F10634F}" srcOrd="0" destOrd="0" presId="urn:microsoft.com/office/officeart/2005/8/layout/vList5"/>
    <dgm:cxn modelId="{90683220-E743-41B1-9844-D6F1E17B74A0}" srcId="{32C72BA8-76A0-47B3-AB53-C035507A6BDE}" destId="{161FE184-6C38-4891-9C8E-CE90B5B393B8}" srcOrd="0" destOrd="0" parTransId="{95C00C28-130D-4943-B771-862CE79EF34F}" sibTransId="{2CCFE804-8B08-4863-BC57-E8EDF4770382}"/>
    <dgm:cxn modelId="{1DE4EE20-4F23-4322-8C46-2FE9D5DF7115}" type="presOf" srcId="{AD37B93A-6A45-4B44-9A2D-546518411A15}" destId="{EBD8DDF5-C8B5-4D73-AEFA-AB1BD4F95ED0}" srcOrd="0" destOrd="2" presId="urn:microsoft.com/office/officeart/2005/8/layout/vList5"/>
    <dgm:cxn modelId="{CB096521-A071-4A82-AE5D-5AD04DA91ADA}" type="presOf" srcId="{7144DFBC-8E67-4772-B15F-B22C767D29BF}" destId="{7397A03E-FBF5-46DB-9681-22010300DE34}" srcOrd="0" destOrd="0" presId="urn:microsoft.com/office/officeart/2005/8/layout/vList5"/>
    <dgm:cxn modelId="{DF03EB22-77C3-4113-AF49-416C25483D30}" type="presOf" srcId="{4AAB805C-FE13-4EBA-8AC3-47A52E9D4925}" destId="{02ECE3CA-CEC8-4093-9B66-4B1F1CE5F309}" srcOrd="0" destOrd="2" presId="urn:microsoft.com/office/officeart/2005/8/layout/vList5"/>
    <dgm:cxn modelId="{48F38923-59E4-4AAA-A701-9198DDFAD425}" type="presOf" srcId="{AA26D240-8D1B-4127-A90C-AA9E212DD664}" destId="{02ECE3CA-CEC8-4093-9B66-4B1F1CE5F309}" srcOrd="0" destOrd="1" presId="urn:microsoft.com/office/officeart/2005/8/layout/vList5"/>
    <dgm:cxn modelId="{31D5C324-2EA6-4F23-A063-3FE912EF7869}" type="presOf" srcId="{0B9B678F-05AD-4765-8B39-143F6FC5AB54}" destId="{EBD8DDF5-C8B5-4D73-AEFA-AB1BD4F95ED0}" srcOrd="0" destOrd="1" presId="urn:microsoft.com/office/officeart/2005/8/layout/vList5"/>
    <dgm:cxn modelId="{C5A7692A-34B4-40ED-B69A-30CECF7CC181}" srcId="{7144DFBC-8E67-4772-B15F-B22C767D29BF}" destId="{BE967608-AC9B-4551-B615-ED4F10AD82BC}" srcOrd="0" destOrd="0" parTransId="{B3C141AB-E378-4CC4-9B20-3CE2FD73AD9D}" sibTransId="{5201B89E-2506-4319-97C4-4A21BDB73C27}"/>
    <dgm:cxn modelId="{D88C7D2A-067D-4EF7-8924-11E98BB411F6}" srcId="{33FA23E6-1AE5-440C-AAA4-01690978EF38}" destId="{32C72BA8-76A0-47B3-AB53-C035507A6BDE}" srcOrd="4" destOrd="0" parTransId="{0BD7C79F-7E11-4099-8622-A93B88375C64}" sibTransId="{FA16F05E-C314-4694-8B0E-97B1E1774ED2}"/>
    <dgm:cxn modelId="{A600C32D-1E5F-4E98-862E-74534B882739}" type="presOf" srcId="{3C36113E-6354-4939-A59C-D7896AD1143A}" destId="{73D5F016-382E-4D58-B07F-FA939C5F2CC7}" srcOrd="0" destOrd="3" presId="urn:microsoft.com/office/officeart/2005/8/layout/vList5"/>
    <dgm:cxn modelId="{482A6534-4D69-4ECD-A5A5-37E5AD8D6444}" srcId="{32C72BA8-76A0-47B3-AB53-C035507A6BDE}" destId="{4AAB805C-FE13-4EBA-8AC3-47A52E9D4925}" srcOrd="2" destOrd="0" parTransId="{7BEF5596-6E46-4A61-9115-D85FEBF685B5}" sibTransId="{8B24BC68-BFDE-4A76-ADF8-9C7CA23AF905}"/>
    <dgm:cxn modelId="{9B3FEA40-EA29-4D48-B78E-85FFAF2CA92F}" srcId="{CE72C98B-903B-41CB-8570-D3015133B795}" destId="{6C4E4DDB-5B7E-43E7-A6E1-6EB3421662EC}" srcOrd="0" destOrd="0" parTransId="{C19540A9-67C8-4836-8D7B-6099992248B8}" sibTransId="{D33DF66A-6C19-46B8-8CF7-DDB5627A9FA3}"/>
    <dgm:cxn modelId="{9E304D41-63E6-4E29-B007-B08CBA288E8D}" srcId="{33FA23E6-1AE5-440C-AAA4-01690978EF38}" destId="{DCB53DEF-DBF9-40A3-88A5-9FEBE86EAFD1}" srcOrd="3" destOrd="0" parTransId="{15CF09DA-0C08-4D04-8603-AAA431C6A668}" sibTransId="{B2D48B87-5A97-48BF-8184-B305558E9960}"/>
    <dgm:cxn modelId="{BDDF4143-A04C-4659-83AA-F96B58FE1D19}" type="presOf" srcId="{F146724E-D58A-49C7-BFDB-C901979EE3DE}" destId="{A36172EE-14A9-4333-B165-DBEB7B9AAE97}" srcOrd="0" destOrd="2" presId="urn:microsoft.com/office/officeart/2005/8/layout/vList5"/>
    <dgm:cxn modelId="{0E62A858-23E0-4CD2-99DD-EDB969CBDF23}" srcId="{DCB53DEF-DBF9-40A3-88A5-9FEBE86EAFD1}" destId="{6A1564F9-9087-4B1E-81FD-748062C7224C}" srcOrd="1" destOrd="0" parTransId="{B3602F09-C7E7-4B3C-AFF8-B9BF33A34A8E}" sibTransId="{EC679868-D31F-4334-ACA1-AAF5EC7C6F5D}"/>
    <dgm:cxn modelId="{E284925F-BFCF-4532-905C-E0657DB13367}" type="presOf" srcId="{B4C3BCE7-AC89-48F9-9458-B4052AACE7B9}" destId="{73D5F016-382E-4D58-B07F-FA939C5F2CC7}" srcOrd="0" destOrd="0" presId="urn:microsoft.com/office/officeart/2005/8/layout/vList5"/>
    <dgm:cxn modelId="{6BA4AD61-2852-404F-8572-C17842EC4DE8}" type="presOf" srcId="{32C72BA8-76A0-47B3-AB53-C035507A6BDE}" destId="{19F17BC6-697B-4560-89DC-FD6F93AA1CDB}" srcOrd="0" destOrd="0" presId="urn:microsoft.com/office/officeart/2005/8/layout/vList5"/>
    <dgm:cxn modelId="{0EA10466-942D-487D-A195-5E45B5DD0CE4}" srcId="{CE72C98B-903B-41CB-8570-D3015133B795}" destId="{FEF8ED52-7AA0-430A-95A1-074FC9162974}" srcOrd="4" destOrd="0" parTransId="{7BF9756E-D73F-4384-8308-1CEAA437021D}" sibTransId="{C19FD54C-11B7-4A79-AF97-D7EF8CF2125F}"/>
    <dgm:cxn modelId="{C94B106F-E0ED-4F1C-A1D0-23189123CAE1}" type="presOf" srcId="{D8A3231A-B998-4777-B4A8-379B0CB06D7A}" destId="{438892B7-22E6-4E79-A921-F79C2F10634F}" srcOrd="0" destOrd="1" presId="urn:microsoft.com/office/officeart/2005/8/layout/vList5"/>
    <dgm:cxn modelId="{D9DF5C71-B038-4DAA-9AA2-6763A82C1AB4}" srcId="{EEFEB0EA-45F5-4E5A-B237-F42A1C1B7BDE}" destId="{B7AD6410-D3A6-44C9-B87C-E984624F1303}" srcOrd="0" destOrd="0" parTransId="{2602EDA9-3D48-409C-9DEE-1123E9A16CD0}" sibTransId="{97C6BCE3-3DA4-4362-A003-5B157B761D61}"/>
    <dgm:cxn modelId="{01AD2872-4C27-4273-89C5-706CE21977D7}" srcId="{CE72C98B-903B-41CB-8570-D3015133B795}" destId="{D8A3231A-B998-4777-B4A8-379B0CB06D7A}" srcOrd="1" destOrd="0" parTransId="{08062657-E4BD-45B5-AE38-CA5C98D9C565}" sibTransId="{2933B8F0-B847-4A04-A7C5-05CDACA0E1D1}"/>
    <dgm:cxn modelId="{BDD93E78-D1AE-4C91-B099-B0A98E6877AD}" type="presOf" srcId="{DCB53DEF-DBF9-40A3-88A5-9FEBE86EAFD1}" destId="{645D0585-98FC-4137-A595-60BA870CB1D6}" srcOrd="0" destOrd="0" presId="urn:microsoft.com/office/officeart/2005/8/layout/vList5"/>
    <dgm:cxn modelId="{1452407F-D2A2-4D13-98CB-2A6EBBCEBE81}" type="presOf" srcId="{FEF8ED52-7AA0-430A-95A1-074FC9162974}" destId="{438892B7-22E6-4E79-A921-F79C2F10634F}" srcOrd="0" destOrd="4" presId="urn:microsoft.com/office/officeart/2005/8/layout/vList5"/>
    <dgm:cxn modelId="{0C1E5581-AD2F-49CB-9217-7BA0829E4B0B}" type="presOf" srcId="{CE72C98B-903B-41CB-8570-D3015133B795}" destId="{9D6D73CE-E153-4BC8-9B03-50173CC434D9}" srcOrd="0" destOrd="0" presId="urn:microsoft.com/office/officeart/2005/8/layout/vList5"/>
    <dgm:cxn modelId="{2ECC9583-8DD2-4B8B-88FF-093FE0E847FC}" srcId="{7144DFBC-8E67-4772-B15F-B22C767D29BF}" destId="{76B03171-E109-4DB4-96FA-49FD8B6A0EC7}" srcOrd="3" destOrd="0" parTransId="{0BE64E4A-E833-4D5C-A6D6-848091D78570}" sibTransId="{F66F84FF-AB7A-42D7-B629-E4A8BE998BDA}"/>
    <dgm:cxn modelId="{445F3884-1796-4DFA-8AA1-9CF2CA4F89C1}" srcId="{EEFEB0EA-45F5-4E5A-B237-F42A1C1B7BDE}" destId="{AD37B93A-6A45-4B44-9A2D-546518411A15}" srcOrd="2" destOrd="0" parTransId="{C55459ED-48B2-4FDB-9D0A-2673E0BAA342}" sibTransId="{F70B68E9-4B8E-4322-AFD2-6921EC5F86CD}"/>
    <dgm:cxn modelId="{A4F61389-C41C-42B2-82B2-8D759A04F582}" type="presOf" srcId="{81BE41E3-ED5A-4C20-8B62-5B6CE2541AEC}" destId="{438892B7-22E6-4E79-A921-F79C2F10634F}" srcOrd="0" destOrd="2" presId="urn:microsoft.com/office/officeart/2005/8/layout/vList5"/>
    <dgm:cxn modelId="{E6785589-5449-493C-9D1A-2268AA421057}" srcId="{7144DFBC-8E67-4772-B15F-B22C767D29BF}" destId="{F146724E-D58A-49C7-BFDB-C901979EE3DE}" srcOrd="2" destOrd="0" parTransId="{3F7577A0-EA5F-4AAD-BF4E-F80A6B5CA33F}" sibTransId="{880767F9-4AEF-49F7-8C18-4A5B54966D91}"/>
    <dgm:cxn modelId="{73A36F9E-F107-415B-B6CC-97ADCD27C030}" type="presOf" srcId="{6A1564F9-9087-4B1E-81FD-748062C7224C}" destId="{73D5F016-382E-4D58-B07F-FA939C5F2CC7}" srcOrd="0" destOrd="1" presId="urn:microsoft.com/office/officeart/2005/8/layout/vList5"/>
    <dgm:cxn modelId="{E336E59F-66F6-440B-A467-0FA3C1127321}" srcId="{DCB53DEF-DBF9-40A3-88A5-9FEBE86EAFD1}" destId="{819B2D9F-EEBA-4643-BA22-F4BDFD552232}" srcOrd="2" destOrd="0" parTransId="{D26E384E-985A-4E31-992F-45C8080BAFC0}" sibTransId="{5A600AAA-7B09-404F-9DFB-E87D9F212B7F}"/>
    <dgm:cxn modelId="{D354B7AD-8FEE-412A-932A-976B85127111}" srcId="{32C72BA8-76A0-47B3-AB53-C035507A6BDE}" destId="{541DA2B3-CC17-408F-8275-182C558ACD8B}" srcOrd="3" destOrd="0" parTransId="{7533B8FD-28E1-4E6B-9C39-83E41D5882FB}" sibTransId="{C89EF8C1-034E-448F-82A3-012CBF6D4CC1}"/>
    <dgm:cxn modelId="{475DB9B2-E445-42A4-827B-6BA1580784AD}" type="presOf" srcId="{819B2D9F-EEBA-4643-BA22-F4BDFD552232}" destId="{73D5F016-382E-4D58-B07F-FA939C5F2CC7}" srcOrd="0" destOrd="2" presId="urn:microsoft.com/office/officeart/2005/8/layout/vList5"/>
    <dgm:cxn modelId="{696204B3-4775-48D0-9823-1D2922FDD4FD}" srcId="{EEFEB0EA-45F5-4E5A-B237-F42A1C1B7BDE}" destId="{0B9B678F-05AD-4765-8B39-143F6FC5AB54}" srcOrd="1" destOrd="0" parTransId="{1F25E2BD-A109-41B4-AF16-EDF2DE4F3D2E}" sibTransId="{62834F90-4D6D-4F5B-A4A3-0D7B32FCA895}"/>
    <dgm:cxn modelId="{68C827B3-8C12-4D65-BCBA-85FDE0B887D8}" type="presOf" srcId="{541DA2B3-CC17-408F-8275-182C558ACD8B}" destId="{02ECE3CA-CEC8-4093-9B66-4B1F1CE5F309}" srcOrd="0" destOrd="3" presId="urn:microsoft.com/office/officeart/2005/8/layout/vList5"/>
    <dgm:cxn modelId="{ACC2DBC3-DC09-478F-8530-1C6BEEDA04CD}" srcId="{32C72BA8-76A0-47B3-AB53-C035507A6BDE}" destId="{AA26D240-8D1B-4127-A90C-AA9E212DD664}" srcOrd="1" destOrd="0" parTransId="{A8E687EA-456A-4EDC-97EA-5DD354F204DE}" sibTransId="{FD674408-5409-41BD-8B6F-CAE09268E831}"/>
    <dgm:cxn modelId="{93EFAAC4-E43B-4004-81F9-A2FDE167D5E3}" type="presOf" srcId="{EEFEB0EA-45F5-4E5A-B237-F42A1C1B7BDE}" destId="{1448C5C5-C064-4343-B624-705AB7662720}" srcOrd="0" destOrd="0" presId="urn:microsoft.com/office/officeart/2005/8/layout/vList5"/>
    <dgm:cxn modelId="{A90FDACB-F19F-4E15-BCB2-FE2D0567ADF1}" type="presOf" srcId="{33FA23E6-1AE5-440C-AAA4-01690978EF38}" destId="{8B77AA37-199B-4EF8-8B9A-3956A9DDB1C9}" srcOrd="0" destOrd="0" presId="urn:microsoft.com/office/officeart/2005/8/layout/vList5"/>
    <dgm:cxn modelId="{88870CD1-0A65-463A-BCCF-5B6DBF28AFCB}" type="presOf" srcId="{B7AD6410-D3A6-44C9-B87C-E984624F1303}" destId="{EBD8DDF5-C8B5-4D73-AEFA-AB1BD4F95ED0}" srcOrd="0" destOrd="0" presId="urn:microsoft.com/office/officeart/2005/8/layout/vList5"/>
    <dgm:cxn modelId="{FD019FDA-B474-4DBE-A1E1-6756B7EF3DC6}" srcId="{33FA23E6-1AE5-440C-AAA4-01690978EF38}" destId="{EEFEB0EA-45F5-4E5A-B237-F42A1C1B7BDE}" srcOrd="1" destOrd="0" parTransId="{50A1EC29-3D83-40F6-8D01-B8E667698B36}" sibTransId="{1EA11830-5E73-4DB7-8BEA-19A811BE01AE}"/>
    <dgm:cxn modelId="{BCC791E0-6D04-44A7-BF49-B09F36245CD9}" srcId="{DCB53DEF-DBF9-40A3-88A5-9FEBE86EAFD1}" destId="{3C36113E-6354-4939-A59C-D7896AD1143A}" srcOrd="3" destOrd="0" parTransId="{63AEFC9F-D388-4FBE-8ADD-767EA7C2ACC7}" sibTransId="{58B0B25E-3F54-4B4B-8FAC-2B77B396E358}"/>
    <dgm:cxn modelId="{F5DD25E6-A27B-41EC-B11C-893116363824}" type="presOf" srcId="{F32880E0-EFBE-4B8C-AC0B-60C298309D67}" destId="{438892B7-22E6-4E79-A921-F79C2F10634F}" srcOrd="0" destOrd="3" presId="urn:microsoft.com/office/officeart/2005/8/layout/vList5"/>
    <dgm:cxn modelId="{A91744E8-40B0-47D5-8385-B19BDF16E517}" srcId="{CE72C98B-903B-41CB-8570-D3015133B795}" destId="{81BE41E3-ED5A-4C20-8B62-5B6CE2541AEC}" srcOrd="2" destOrd="0" parTransId="{7A9E7A83-6FB7-4EE0-B0A3-CB7C463DE003}" sibTransId="{F73F78FC-F95F-47E3-9602-48D19567CDD2}"/>
    <dgm:cxn modelId="{D3ED90EC-B045-4AEB-9DD3-8B27F0C8EA26}" type="presOf" srcId="{76B03171-E109-4DB4-96FA-49FD8B6A0EC7}" destId="{A36172EE-14A9-4333-B165-DBEB7B9AAE97}" srcOrd="0" destOrd="3" presId="urn:microsoft.com/office/officeart/2005/8/layout/vList5"/>
    <dgm:cxn modelId="{F3D5FCEE-D11A-4ED9-9FD9-D2ED096EDF77}" type="presOf" srcId="{161FE184-6C38-4891-9C8E-CE90B5B393B8}" destId="{02ECE3CA-CEC8-4093-9B66-4B1F1CE5F309}" srcOrd="0" destOrd="0" presId="urn:microsoft.com/office/officeart/2005/8/layout/vList5"/>
    <dgm:cxn modelId="{A46058F3-ED77-4CE6-9C5C-DF856D50ECF1}" srcId="{DCB53DEF-DBF9-40A3-88A5-9FEBE86EAFD1}" destId="{B4C3BCE7-AC89-48F9-9458-B4052AACE7B9}" srcOrd="0" destOrd="0" parTransId="{7A3949DC-0DEE-4594-A5E8-E6694DA11CB1}" sibTransId="{6EE457B1-251E-419D-B271-1E556FA4FE15}"/>
    <dgm:cxn modelId="{2F701DF9-8447-483C-95AE-947BA118DCA7}" srcId="{33FA23E6-1AE5-440C-AAA4-01690978EF38}" destId="{7144DFBC-8E67-4772-B15F-B22C767D29BF}" srcOrd="2" destOrd="0" parTransId="{C69714D0-01A2-4AF7-9D0F-353992F7B432}" sibTransId="{DE04840E-C8B8-4AE6-AD8F-8A833E991EAE}"/>
    <dgm:cxn modelId="{81A6F5FC-EA44-4784-838A-DF285CDC554F}" type="presOf" srcId="{AB966074-F1FC-4A3C-80D0-2B3328E1E050}" destId="{A36172EE-14A9-4333-B165-DBEB7B9AAE97}" srcOrd="0" destOrd="1" presId="urn:microsoft.com/office/officeart/2005/8/layout/vList5"/>
    <dgm:cxn modelId="{FCC14BCE-9551-4C1C-92B6-341867A07159}" type="presParOf" srcId="{8B77AA37-199B-4EF8-8B9A-3956A9DDB1C9}" destId="{9B685593-2680-45BA-B0EE-277BBAA0D38D}" srcOrd="0" destOrd="0" presId="urn:microsoft.com/office/officeart/2005/8/layout/vList5"/>
    <dgm:cxn modelId="{FDD6D33A-85DF-49C9-9A88-EA3C0EA1A795}" type="presParOf" srcId="{9B685593-2680-45BA-B0EE-277BBAA0D38D}" destId="{9D6D73CE-E153-4BC8-9B03-50173CC434D9}" srcOrd="0" destOrd="0" presId="urn:microsoft.com/office/officeart/2005/8/layout/vList5"/>
    <dgm:cxn modelId="{E5307C62-0172-453E-BEE0-1B84B2CAC118}" type="presParOf" srcId="{9B685593-2680-45BA-B0EE-277BBAA0D38D}" destId="{438892B7-22E6-4E79-A921-F79C2F10634F}" srcOrd="1" destOrd="0" presId="urn:microsoft.com/office/officeart/2005/8/layout/vList5"/>
    <dgm:cxn modelId="{B39FCC25-235B-4DC9-B655-0759B6727859}" type="presParOf" srcId="{8B77AA37-199B-4EF8-8B9A-3956A9DDB1C9}" destId="{577354AA-AA96-464C-B858-145552654863}" srcOrd="1" destOrd="0" presId="urn:microsoft.com/office/officeart/2005/8/layout/vList5"/>
    <dgm:cxn modelId="{004F924E-1244-4544-8B64-2450B97EA953}" type="presParOf" srcId="{8B77AA37-199B-4EF8-8B9A-3956A9DDB1C9}" destId="{C9154E6F-BC19-4549-91E3-A14D7ED87FE4}" srcOrd="2" destOrd="0" presId="urn:microsoft.com/office/officeart/2005/8/layout/vList5"/>
    <dgm:cxn modelId="{83FD7A52-DE47-46D7-923A-7ABF9423E414}" type="presParOf" srcId="{C9154E6F-BC19-4549-91E3-A14D7ED87FE4}" destId="{1448C5C5-C064-4343-B624-705AB7662720}" srcOrd="0" destOrd="0" presId="urn:microsoft.com/office/officeart/2005/8/layout/vList5"/>
    <dgm:cxn modelId="{94BC16CB-5E89-480B-A88D-0AEC0DE6756A}" type="presParOf" srcId="{C9154E6F-BC19-4549-91E3-A14D7ED87FE4}" destId="{EBD8DDF5-C8B5-4D73-AEFA-AB1BD4F95ED0}" srcOrd="1" destOrd="0" presId="urn:microsoft.com/office/officeart/2005/8/layout/vList5"/>
    <dgm:cxn modelId="{C20D7743-B975-4B28-BDAB-AEB6E2140361}" type="presParOf" srcId="{8B77AA37-199B-4EF8-8B9A-3956A9DDB1C9}" destId="{7A78E712-732B-460D-939A-31D2FB1D7CE7}" srcOrd="3" destOrd="0" presId="urn:microsoft.com/office/officeart/2005/8/layout/vList5"/>
    <dgm:cxn modelId="{A904DC73-6567-4CF6-BDF3-133C727A8C90}" type="presParOf" srcId="{8B77AA37-199B-4EF8-8B9A-3956A9DDB1C9}" destId="{DDB80FCF-2A02-49FB-9CB1-13573FCAADFF}" srcOrd="4" destOrd="0" presId="urn:microsoft.com/office/officeart/2005/8/layout/vList5"/>
    <dgm:cxn modelId="{B794F99F-A6B5-4EED-B64F-B17A3666EED2}" type="presParOf" srcId="{DDB80FCF-2A02-49FB-9CB1-13573FCAADFF}" destId="{7397A03E-FBF5-46DB-9681-22010300DE34}" srcOrd="0" destOrd="0" presId="urn:microsoft.com/office/officeart/2005/8/layout/vList5"/>
    <dgm:cxn modelId="{C448363C-ED62-4D32-83ED-0A6F33F418C1}" type="presParOf" srcId="{DDB80FCF-2A02-49FB-9CB1-13573FCAADFF}" destId="{A36172EE-14A9-4333-B165-DBEB7B9AAE97}" srcOrd="1" destOrd="0" presId="urn:microsoft.com/office/officeart/2005/8/layout/vList5"/>
    <dgm:cxn modelId="{DB19FDE9-0C26-469F-8897-0F223471FCC6}" type="presParOf" srcId="{8B77AA37-199B-4EF8-8B9A-3956A9DDB1C9}" destId="{C3A52DE8-9DEE-4CE4-921F-EDD17A502298}" srcOrd="5" destOrd="0" presId="urn:microsoft.com/office/officeart/2005/8/layout/vList5"/>
    <dgm:cxn modelId="{4FA5E0FF-060B-4894-8233-555D010777E4}" type="presParOf" srcId="{8B77AA37-199B-4EF8-8B9A-3956A9DDB1C9}" destId="{4CBDC3EA-AF82-4D47-B09B-80BCBF152E3E}" srcOrd="6" destOrd="0" presId="urn:microsoft.com/office/officeart/2005/8/layout/vList5"/>
    <dgm:cxn modelId="{BA2862E5-3865-4816-B9BC-35B632715F25}" type="presParOf" srcId="{4CBDC3EA-AF82-4D47-B09B-80BCBF152E3E}" destId="{645D0585-98FC-4137-A595-60BA870CB1D6}" srcOrd="0" destOrd="0" presId="urn:microsoft.com/office/officeart/2005/8/layout/vList5"/>
    <dgm:cxn modelId="{2C2AF3EE-88C6-491A-B9B7-604554BF24FC}" type="presParOf" srcId="{4CBDC3EA-AF82-4D47-B09B-80BCBF152E3E}" destId="{73D5F016-382E-4D58-B07F-FA939C5F2CC7}" srcOrd="1" destOrd="0" presId="urn:microsoft.com/office/officeart/2005/8/layout/vList5"/>
    <dgm:cxn modelId="{B50E7402-2F7D-4405-BD7D-7E2D96CC9A98}" type="presParOf" srcId="{8B77AA37-199B-4EF8-8B9A-3956A9DDB1C9}" destId="{7F4E3FA4-1601-494E-A210-BB08005B52A8}" srcOrd="7" destOrd="0" presId="urn:microsoft.com/office/officeart/2005/8/layout/vList5"/>
    <dgm:cxn modelId="{92EA729C-12AA-4C9E-9544-2BC67E5D7DF9}" type="presParOf" srcId="{8B77AA37-199B-4EF8-8B9A-3956A9DDB1C9}" destId="{79499A31-7043-4C6E-AFE1-1A02DF6DD7EA}" srcOrd="8" destOrd="0" presId="urn:microsoft.com/office/officeart/2005/8/layout/vList5"/>
    <dgm:cxn modelId="{D35A3425-2051-4786-932A-31AE924C0545}" type="presParOf" srcId="{79499A31-7043-4C6E-AFE1-1A02DF6DD7EA}" destId="{19F17BC6-697B-4560-89DC-FD6F93AA1CDB}" srcOrd="0" destOrd="0" presId="urn:microsoft.com/office/officeart/2005/8/layout/vList5"/>
    <dgm:cxn modelId="{B1E92186-24F0-4F22-A969-802785343AB1}" type="presParOf" srcId="{79499A31-7043-4C6E-AFE1-1A02DF6DD7EA}" destId="{02ECE3CA-CEC8-4093-9B66-4B1F1CE5F30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14D58-C2E5-CD42-962E-234F6ACDC9C5}">
      <dsp:nvSpPr>
        <dsp:cNvPr id="0" name=""/>
        <dsp:cNvSpPr/>
      </dsp:nvSpPr>
      <dsp:spPr>
        <a:xfrm>
          <a:off x="0" y="380680"/>
          <a:ext cx="4740010" cy="579599"/>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9D0FB9D-9802-8B40-904C-C03768ED1D92}">
      <dsp:nvSpPr>
        <dsp:cNvPr id="0" name=""/>
        <dsp:cNvSpPr/>
      </dsp:nvSpPr>
      <dsp:spPr>
        <a:xfrm>
          <a:off x="237000" y="41200"/>
          <a:ext cx="4480304" cy="67896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413" tIns="0" rIns="125413" bIns="0" numCol="1" spcCol="1270" anchor="ctr" anchorCtr="0">
          <a:noAutofit/>
        </a:bodyPr>
        <a:lstStyle/>
        <a:p>
          <a:pPr marL="0" lvl="0" indent="0" algn="l" defTabSz="1066800">
            <a:lnSpc>
              <a:spcPct val="90000"/>
            </a:lnSpc>
            <a:spcBef>
              <a:spcPct val="0"/>
            </a:spcBef>
            <a:spcAft>
              <a:spcPct val="35000"/>
            </a:spcAft>
            <a:buNone/>
          </a:pPr>
          <a:r>
            <a:rPr lang="en-AU" sz="2400" kern="1200" dirty="0"/>
            <a:t>Week 4 Review</a:t>
          </a:r>
          <a:endParaRPr lang="en-US" sz="2400" kern="1200" dirty="0"/>
        </a:p>
      </dsp:txBody>
      <dsp:txXfrm>
        <a:off x="270144" y="74344"/>
        <a:ext cx="4414016" cy="612672"/>
      </dsp:txXfrm>
    </dsp:sp>
    <dsp:sp modelId="{7268A33E-8D8E-8149-BCDC-29950984ECEC}">
      <dsp:nvSpPr>
        <dsp:cNvPr id="0" name=""/>
        <dsp:cNvSpPr/>
      </dsp:nvSpPr>
      <dsp:spPr>
        <a:xfrm>
          <a:off x="0" y="1423960"/>
          <a:ext cx="4740010" cy="579599"/>
        </a:xfrm>
        <a:prstGeom prst="rect">
          <a:avLst/>
        </a:prstGeom>
        <a:solidFill>
          <a:schemeClr val="lt1">
            <a:alpha val="90000"/>
            <a:hueOff val="0"/>
            <a:satOff val="0"/>
            <a:lumOff val="0"/>
            <a:alphaOff val="0"/>
          </a:schemeClr>
        </a:solidFill>
        <a:ln w="6350" cap="flat" cmpd="sng" algn="ctr">
          <a:solidFill>
            <a:schemeClr val="accent2">
              <a:hueOff val="-2070378"/>
              <a:satOff val="9172"/>
              <a:lumOff val="-3373"/>
              <a:alphaOff val="0"/>
            </a:schemeClr>
          </a:solidFill>
          <a:prstDash val="solid"/>
        </a:ln>
        <a:effectLst/>
      </dsp:spPr>
      <dsp:style>
        <a:lnRef idx="1">
          <a:scrgbClr r="0" g="0" b="0"/>
        </a:lnRef>
        <a:fillRef idx="1">
          <a:scrgbClr r="0" g="0" b="0"/>
        </a:fillRef>
        <a:effectRef idx="0">
          <a:scrgbClr r="0" g="0" b="0"/>
        </a:effectRef>
        <a:fontRef idx="minor"/>
      </dsp:style>
    </dsp:sp>
    <dsp:sp modelId="{F47AC451-A2DC-9B4B-9351-06B3B8326A57}">
      <dsp:nvSpPr>
        <dsp:cNvPr id="0" name=""/>
        <dsp:cNvSpPr/>
      </dsp:nvSpPr>
      <dsp:spPr>
        <a:xfrm>
          <a:off x="237000" y="1084480"/>
          <a:ext cx="3318007" cy="678960"/>
        </a:xfrm>
        <a:prstGeom prst="roundRect">
          <a:avLst/>
        </a:prstGeom>
        <a:gradFill rotWithShape="0">
          <a:gsLst>
            <a:gs pos="0">
              <a:schemeClr val="accent2">
                <a:hueOff val="-2070378"/>
                <a:satOff val="9172"/>
                <a:lumOff val="-3373"/>
                <a:alphaOff val="0"/>
                <a:tint val="97000"/>
                <a:satMod val="100000"/>
                <a:lumMod val="102000"/>
              </a:schemeClr>
            </a:gs>
            <a:gs pos="50000">
              <a:schemeClr val="accent2">
                <a:hueOff val="-2070378"/>
                <a:satOff val="9172"/>
                <a:lumOff val="-3373"/>
                <a:alphaOff val="0"/>
                <a:shade val="100000"/>
                <a:satMod val="103000"/>
                <a:lumMod val="100000"/>
              </a:schemeClr>
            </a:gs>
            <a:gs pos="100000">
              <a:schemeClr val="accent2">
                <a:hueOff val="-2070378"/>
                <a:satOff val="9172"/>
                <a:lumOff val="-3373"/>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413" tIns="0" rIns="125413" bIns="0" numCol="1" spcCol="1270" anchor="ctr" anchorCtr="0">
          <a:noAutofit/>
        </a:bodyPr>
        <a:lstStyle/>
        <a:p>
          <a:pPr marL="0" lvl="0" indent="0" algn="l" defTabSz="1066800">
            <a:lnSpc>
              <a:spcPct val="90000"/>
            </a:lnSpc>
            <a:spcBef>
              <a:spcPct val="0"/>
            </a:spcBef>
            <a:spcAft>
              <a:spcPct val="35000"/>
            </a:spcAft>
            <a:buNone/>
          </a:pPr>
          <a:r>
            <a:rPr lang="en-US" sz="2400" kern="1200" dirty="0"/>
            <a:t>SDLC</a:t>
          </a:r>
        </a:p>
      </dsp:txBody>
      <dsp:txXfrm>
        <a:off x="270144" y="1117624"/>
        <a:ext cx="3251719" cy="612672"/>
      </dsp:txXfrm>
    </dsp:sp>
    <dsp:sp modelId="{46953B55-4E10-EA4A-961A-D93CC69AA660}">
      <dsp:nvSpPr>
        <dsp:cNvPr id="0" name=""/>
        <dsp:cNvSpPr/>
      </dsp:nvSpPr>
      <dsp:spPr>
        <a:xfrm>
          <a:off x="0" y="2467240"/>
          <a:ext cx="4740010" cy="579599"/>
        </a:xfrm>
        <a:prstGeom prst="rect">
          <a:avLst/>
        </a:prstGeom>
        <a:solidFill>
          <a:schemeClr val="lt1">
            <a:alpha val="90000"/>
            <a:hueOff val="0"/>
            <a:satOff val="0"/>
            <a:lumOff val="0"/>
            <a:alphaOff val="0"/>
          </a:schemeClr>
        </a:solidFill>
        <a:ln w="6350" cap="flat" cmpd="sng" algn="ctr">
          <a:solidFill>
            <a:schemeClr val="accent2">
              <a:hueOff val="-4140756"/>
              <a:satOff val="18344"/>
              <a:lumOff val="-6746"/>
              <a:alphaOff val="0"/>
            </a:schemeClr>
          </a:solidFill>
          <a:prstDash val="solid"/>
        </a:ln>
        <a:effectLst/>
      </dsp:spPr>
      <dsp:style>
        <a:lnRef idx="1">
          <a:scrgbClr r="0" g="0" b="0"/>
        </a:lnRef>
        <a:fillRef idx="1">
          <a:scrgbClr r="0" g="0" b="0"/>
        </a:fillRef>
        <a:effectRef idx="0">
          <a:scrgbClr r="0" g="0" b="0"/>
        </a:effectRef>
        <a:fontRef idx="minor"/>
      </dsp:style>
    </dsp:sp>
    <dsp:sp modelId="{46CC3650-1B0F-A844-9D61-20B2E03CC5FF}">
      <dsp:nvSpPr>
        <dsp:cNvPr id="0" name=""/>
        <dsp:cNvSpPr/>
      </dsp:nvSpPr>
      <dsp:spPr>
        <a:xfrm>
          <a:off x="237000" y="2127760"/>
          <a:ext cx="3318007" cy="678960"/>
        </a:xfrm>
        <a:prstGeom prst="roundRect">
          <a:avLst/>
        </a:prstGeom>
        <a:gradFill rotWithShape="0">
          <a:gsLst>
            <a:gs pos="0">
              <a:schemeClr val="accent2">
                <a:hueOff val="-4140756"/>
                <a:satOff val="18344"/>
                <a:lumOff val="-6746"/>
                <a:alphaOff val="0"/>
                <a:tint val="97000"/>
                <a:satMod val="100000"/>
                <a:lumMod val="102000"/>
              </a:schemeClr>
            </a:gs>
            <a:gs pos="50000">
              <a:schemeClr val="accent2">
                <a:hueOff val="-4140756"/>
                <a:satOff val="18344"/>
                <a:lumOff val="-6746"/>
                <a:alphaOff val="0"/>
                <a:shade val="100000"/>
                <a:satMod val="103000"/>
                <a:lumMod val="100000"/>
              </a:schemeClr>
            </a:gs>
            <a:gs pos="100000">
              <a:schemeClr val="accent2">
                <a:hueOff val="-4140756"/>
                <a:satOff val="18344"/>
                <a:lumOff val="-674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413" tIns="0" rIns="125413" bIns="0" numCol="1" spcCol="1270" anchor="ctr" anchorCtr="0">
          <a:noAutofit/>
        </a:bodyPr>
        <a:lstStyle/>
        <a:p>
          <a:pPr marL="0" lvl="0" indent="0" algn="l" defTabSz="1066800">
            <a:lnSpc>
              <a:spcPct val="90000"/>
            </a:lnSpc>
            <a:spcBef>
              <a:spcPct val="0"/>
            </a:spcBef>
            <a:spcAft>
              <a:spcPct val="35000"/>
            </a:spcAft>
            <a:buNone/>
          </a:pPr>
          <a:r>
            <a:rPr lang="en-US" sz="2400" kern="1200" dirty="0"/>
            <a:t>Ethics</a:t>
          </a:r>
        </a:p>
      </dsp:txBody>
      <dsp:txXfrm>
        <a:off x="270144" y="2160904"/>
        <a:ext cx="3251719" cy="612672"/>
      </dsp:txXfrm>
    </dsp:sp>
    <dsp:sp modelId="{83A6F76F-97D9-2F45-ABE6-F183EF6ACEDE}">
      <dsp:nvSpPr>
        <dsp:cNvPr id="0" name=""/>
        <dsp:cNvSpPr/>
      </dsp:nvSpPr>
      <dsp:spPr>
        <a:xfrm>
          <a:off x="0" y="3510520"/>
          <a:ext cx="4740010" cy="579599"/>
        </a:xfrm>
        <a:prstGeom prst="rect">
          <a:avLst/>
        </a:prstGeom>
        <a:solidFill>
          <a:schemeClr val="lt1">
            <a:alpha val="90000"/>
            <a:hueOff val="0"/>
            <a:satOff val="0"/>
            <a:lumOff val="0"/>
            <a:alphaOff val="0"/>
          </a:schemeClr>
        </a:solidFill>
        <a:ln w="6350" cap="flat" cmpd="sng" algn="ctr">
          <a:solidFill>
            <a:schemeClr val="accent2">
              <a:hueOff val="-6211134"/>
              <a:satOff val="27515"/>
              <a:lumOff val="-10118"/>
              <a:alphaOff val="0"/>
            </a:schemeClr>
          </a:solidFill>
          <a:prstDash val="solid"/>
        </a:ln>
        <a:effectLst/>
      </dsp:spPr>
      <dsp:style>
        <a:lnRef idx="1">
          <a:scrgbClr r="0" g="0" b="0"/>
        </a:lnRef>
        <a:fillRef idx="1">
          <a:scrgbClr r="0" g="0" b="0"/>
        </a:fillRef>
        <a:effectRef idx="0">
          <a:scrgbClr r="0" g="0" b="0"/>
        </a:effectRef>
        <a:fontRef idx="minor"/>
      </dsp:style>
    </dsp:sp>
    <dsp:sp modelId="{7AB8E071-2030-1346-8F60-EEC726F2BDFA}">
      <dsp:nvSpPr>
        <dsp:cNvPr id="0" name=""/>
        <dsp:cNvSpPr/>
      </dsp:nvSpPr>
      <dsp:spPr>
        <a:xfrm>
          <a:off x="237000" y="3171040"/>
          <a:ext cx="3318007" cy="678960"/>
        </a:xfrm>
        <a:prstGeom prst="roundRect">
          <a:avLst/>
        </a:prstGeom>
        <a:gradFill rotWithShape="0">
          <a:gsLst>
            <a:gs pos="0">
              <a:schemeClr val="accent2">
                <a:hueOff val="-6211134"/>
                <a:satOff val="27515"/>
                <a:lumOff val="-10118"/>
                <a:alphaOff val="0"/>
                <a:tint val="97000"/>
                <a:satMod val="100000"/>
                <a:lumMod val="102000"/>
              </a:schemeClr>
            </a:gs>
            <a:gs pos="50000">
              <a:schemeClr val="accent2">
                <a:hueOff val="-6211134"/>
                <a:satOff val="27515"/>
                <a:lumOff val="-10118"/>
                <a:alphaOff val="0"/>
                <a:shade val="100000"/>
                <a:satMod val="103000"/>
                <a:lumMod val="100000"/>
              </a:schemeClr>
            </a:gs>
            <a:gs pos="100000">
              <a:schemeClr val="accent2">
                <a:hueOff val="-6211134"/>
                <a:satOff val="27515"/>
                <a:lumOff val="-1011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413" tIns="0" rIns="125413" bIns="0" numCol="1" spcCol="1270" anchor="ctr" anchorCtr="0">
          <a:noAutofit/>
        </a:bodyPr>
        <a:lstStyle/>
        <a:p>
          <a:pPr marL="0" lvl="0" indent="0" algn="l" defTabSz="1066800">
            <a:lnSpc>
              <a:spcPct val="90000"/>
            </a:lnSpc>
            <a:spcBef>
              <a:spcPct val="0"/>
            </a:spcBef>
            <a:spcAft>
              <a:spcPct val="35000"/>
            </a:spcAft>
            <a:buNone/>
          </a:pPr>
          <a:r>
            <a:rPr lang="en-US" sz="2400" kern="1200" dirty="0"/>
            <a:t>The IT </a:t>
          </a:r>
          <a:r>
            <a:rPr lang="en-US" sz="2400" kern="1200" dirty="0" err="1"/>
            <a:t>Organisation</a:t>
          </a:r>
          <a:endParaRPr lang="en-US" sz="2400" kern="1200" dirty="0"/>
        </a:p>
      </dsp:txBody>
      <dsp:txXfrm>
        <a:off x="270144" y="3204184"/>
        <a:ext cx="3251719" cy="612672"/>
      </dsp:txXfrm>
    </dsp:sp>
    <dsp:sp modelId="{BAF3C689-34BE-E042-B9FE-CDF7EAFB92B7}">
      <dsp:nvSpPr>
        <dsp:cNvPr id="0" name=""/>
        <dsp:cNvSpPr/>
      </dsp:nvSpPr>
      <dsp:spPr>
        <a:xfrm>
          <a:off x="0" y="4553800"/>
          <a:ext cx="4740010" cy="579599"/>
        </a:xfrm>
        <a:prstGeom prst="rect">
          <a:avLst/>
        </a:prstGeom>
        <a:solidFill>
          <a:schemeClr val="lt1">
            <a:alpha val="90000"/>
            <a:hueOff val="0"/>
            <a:satOff val="0"/>
            <a:lumOff val="0"/>
            <a:alphaOff val="0"/>
          </a:schemeClr>
        </a:solidFill>
        <a:ln w="6350" cap="flat" cmpd="sng" algn="ctr">
          <a:solidFill>
            <a:schemeClr val="accent2">
              <a:hueOff val="-8281512"/>
              <a:satOff val="36687"/>
              <a:lumOff val="-13491"/>
              <a:alphaOff val="0"/>
            </a:schemeClr>
          </a:solidFill>
          <a:prstDash val="solid"/>
        </a:ln>
        <a:effectLst/>
      </dsp:spPr>
      <dsp:style>
        <a:lnRef idx="1">
          <a:scrgbClr r="0" g="0" b="0"/>
        </a:lnRef>
        <a:fillRef idx="1">
          <a:scrgbClr r="0" g="0" b="0"/>
        </a:fillRef>
        <a:effectRef idx="0">
          <a:scrgbClr r="0" g="0" b="0"/>
        </a:effectRef>
        <a:fontRef idx="minor"/>
      </dsp:style>
    </dsp:sp>
    <dsp:sp modelId="{A9C11FC0-0D7F-A143-8240-2F31E63CD946}">
      <dsp:nvSpPr>
        <dsp:cNvPr id="0" name=""/>
        <dsp:cNvSpPr/>
      </dsp:nvSpPr>
      <dsp:spPr>
        <a:xfrm>
          <a:off x="237000" y="4214320"/>
          <a:ext cx="4480304" cy="678960"/>
        </a:xfrm>
        <a:prstGeom prst="roundRect">
          <a:avLst/>
        </a:prstGeom>
        <a:gradFill rotWithShape="0">
          <a:gsLst>
            <a:gs pos="0">
              <a:schemeClr val="accent2">
                <a:hueOff val="-8281512"/>
                <a:satOff val="36687"/>
                <a:lumOff val="-13491"/>
                <a:alphaOff val="0"/>
                <a:tint val="97000"/>
                <a:satMod val="100000"/>
                <a:lumMod val="102000"/>
              </a:schemeClr>
            </a:gs>
            <a:gs pos="50000">
              <a:schemeClr val="accent2">
                <a:hueOff val="-8281512"/>
                <a:satOff val="36687"/>
                <a:lumOff val="-13491"/>
                <a:alphaOff val="0"/>
                <a:shade val="100000"/>
                <a:satMod val="103000"/>
                <a:lumMod val="100000"/>
              </a:schemeClr>
            </a:gs>
            <a:gs pos="100000">
              <a:schemeClr val="accent2">
                <a:hueOff val="-8281512"/>
                <a:satOff val="36687"/>
                <a:lumOff val="-1349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413" tIns="0" rIns="125413" bIns="0" numCol="1" spcCol="1270" anchor="ctr" anchorCtr="0">
          <a:noAutofit/>
        </a:bodyPr>
        <a:lstStyle/>
        <a:p>
          <a:pPr marL="0" lvl="0" indent="0" algn="l" defTabSz="1066800">
            <a:lnSpc>
              <a:spcPct val="90000"/>
            </a:lnSpc>
            <a:spcBef>
              <a:spcPct val="0"/>
            </a:spcBef>
            <a:spcAft>
              <a:spcPct val="35000"/>
            </a:spcAft>
            <a:buNone/>
          </a:pPr>
          <a:r>
            <a:rPr lang="en-US" sz="2400" kern="1200" dirty="0" err="1"/>
            <a:t>Organisational</a:t>
          </a:r>
          <a:r>
            <a:rPr lang="en-US" sz="2400" kern="1200" dirty="0"/>
            <a:t> Change</a:t>
          </a:r>
        </a:p>
      </dsp:txBody>
      <dsp:txXfrm>
        <a:off x="270144" y="4247464"/>
        <a:ext cx="4414016" cy="612672"/>
      </dsp:txXfrm>
    </dsp:sp>
    <dsp:sp modelId="{084E73C7-48AA-4ACA-A757-30305C2623D8}">
      <dsp:nvSpPr>
        <dsp:cNvPr id="0" name=""/>
        <dsp:cNvSpPr/>
      </dsp:nvSpPr>
      <dsp:spPr>
        <a:xfrm>
          <a:off x="0" y="5597079"/>
          <a:ext cx="4740010" cy="579599"/>
        </a:xfrm>
        <a:prstGeom prst="rect">
          <a:avLst/>
        </a:prstGeom>
        <a:solidFill>
          <a:schemeClr val="lt1">
            <a:alpha val="90000"/>
            <a:hueOff val="0"/>
            <a:satOff val="0"/>
            <a:lumOff val="0"/>
            <a:alphaOff val="0"/>
          </a:schemeClr>
        </a:solidFill>
        <a:ln w="6350" cap="flat" cmpd="sng" algn="ctr">
          <a:solidFill>
            <a:schemeClr val="accent2">
              <a:hueOff val="-10351890"/>
              <a:satOff val="45859"/>
              <a:lumOff val="-16864"/>
              <a:alphaOff val="0"/>
            </a:schemeClr>
          </a:solidFill>
          <a:prstDash val="solid"/>
        </a:ln>
        <a:effectLst/>
      </dsp:spPr>
      <dsp:style>
        <a:lnRef idx="1">
          <a:scrgbClr r="0" g="0" b="0"/>
        </a:lnRef>
        <a:fillRef idx="1">
          <a:scrgbClr r="0" g="0" b="0"/>
        </a:fillRef>
        <a:effectRef idx="0">
          <a:scrgbClr r="0" g="0" b="0"/>
        </a:effectRef>
        <a:fontRef idx="minor"/>
      </dsp:style>
    </dsp:sp>
    <dsp:sp modelId="{B102B107-CF17-494D-90BE-7E1CA43953EF}">
      <dsp:nvSpPr>
        <dsp:cNvPr id="0" name=""/>
        <dsp:cNvSpPr/>
      </dsp:nvSpPr>
      <dsp:spPr>
        <a:xfrm>
          <a:off x="237000" y="5257599"/>
          <a:ext cx="3318007" cy="678960"/>
        </a:xfrm>
        <a:prstGeom prst="roundRect">
          <a:avLst/>
        </a:prstGeom>
        <a:gradFill rotWithShape="0">
          <a:gsLst>
            <a:gs pos="0">
              <a:schemeClr val="accent2">
                <a:hueOff val="-10351890"/>
                <a:satOff val="45859"/>
                <a:lumOff val="-16864"/>
                <a:alphaOff val="0"/>
                <a:tint val="97000"/>
                <a:satMod val="100000"/>
                <a:lumMod val="102000"/>
              </a:schemeClr>
            </a:gs>
            <a:gs pos="50000">
              <a:schemeClr val="accent2">
                <a:hueOff val="-10351890"/>
                <a:satOff val="45859"/>
                <a:lumOff val="-16864"/>
                <a:alphaOff val="0"/>
                <a:shade val="100000"/>
                <a:satMod val="103000"/>
                <a:lumMod val="100000"/>
              </a:schemeClr>
            </a:gs>
            <a:gs pos="100000">
              <a:schemeClr val="accent2">
                <a:hueOff val="-10351890"/>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413" tIns="0" rIns="125413" bIns="0" numCol="1" spcCol="1270" anchor="ctr" anchorCtr="0">
          <a:noAutofit/>
        </a:bodyPr>
        <a:lstStyle/>
        <a:p>
          <a:pPr marL="0" lvl="0" indent="0" algn="l" defTabSz="1066800">
            <a:lnSpc>
              <a:spcPct val="90000"/>
            </a:lnSpc>
            <a:spcBef>
              <a:spcPct val="0"/>
            </a:spcBef>
            <a:spcAft>
              <a:spcPct val="35000"/>
            </a:spcAft>
            <a:buNone/>
          </a:pPr>
          <a:r>
            <a:rPr lang="en-US" sz="2400" kern="1200"/>
            <a:t>Week </a:t>
          </a:r>
          <a:r>
            <a:rPr lang="en-US" sz="2400" kern="1200" dirty="0"/>
            <a:t>5 wrap-up</a:t>
          </a:r>
        </a:p>
      </dsp:txBody>
      <dsp:txXfrm>
        <a:off x="270144" y="5290743"/>
        <a:ext cx="3251719"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F2DCA-A6C7-4FE2-A4E8-62C069BF98E6}">
      <dsp:nvSpPr>
        <dsp:cNvPr id="0" name=""/>
        <dsp:cNvSpPr/>
      </dsp:nvSpPr>
      <dsp:spPr>
        <a:xfrm>
          <a:off x="0" y="7154"/>
          <a:ext cx="4671340" cy="8333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7E5C8B-86AC-4802-B7C5-C7FE48DBBCE3}">
      <dsp:nvSpPr>
        <dsp:cNvPr id="0" name=""/>
        <dsp:cNvSpPr/>
      </dsp:nvSpPr>
      <dsp:spPr>
        <a:xfrm>
          <a:off x="252079" y="194652"/>
          <a:ext cx="458775" cy="458327"/>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67F9BE-2AF3-4E42-A271-8AAB4A07E0D2}">
      <dsp:nvSpPr>
        <dsp:cNvPr id="0" name=""/>
        <dsp:cNvSpPr/>
      </dsp:nvSpPr>
      <dsp:spPr>
        <a:xfrm>
          <a:off x="962935" y="7154"/>
          <a:ext cx="3650565" cy="93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217" tIns="99217" rIns="99217" bIns="99217" numCol="1" spcCol="1270" anchor="ctr" anchorCtr="0">
          <a:noAutofit/>
        </a:bodyPr>
        <a:lstStyle/>
        <a:p>
          <a:pPr marL="0" lvl="0" indent="0" algn="l" defTabSz="622300">
            <a:lnSpc>
              <a:spcPct val="100000"/>
            </a:lnSpc>
            <a:spcBef>
              <a:spcPct val="0"/>
            </a:spcBef>
            <a:spcAft>
              <a:spcPct val="35000"/>
            </a:spcAft>
            <a:buNone/>
          </a:pPr>
          <a:r>
            <a:rPr lang="en-AU" sz="1400" b="0" kern="1200"/>
            <a:t>Developing systems from requirements can be done in multiple ways.</a:t>
          </a:r>
          <a:endParaRPr lang="en-US" sz="1400" kern="1200"/>
        </a:p>
      </dsp:txBody>
      <dsp:txXfrm>
        <a:off x="962935" y="7154"/>
        <a:ext cx="3650565" cy="937487"/>
      </dsp:txXfrm>
    </dsp:sp>
    <dsp:sp modelId="{440B3BD3-ED59-4370-97BF-2BF2D9CB3195}">
      <dsp:nvSpPr>
        <dsp:cNvPr id="0" name=""/>
        <dsp:cNvSpPr/>
      </dsp:nvSpPr>
      <dsp:spPr>
        <a:xfrm>
          <a:off x="0" y="1179014"/>
          <a:ext cx="4671340" cy="8333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70463D-9E88-4511-A5A0-67851D62ABC5}">
      <dsp:nvSpPr>
        <dsp:cNvPr id="0" name=""/>
        <dsp:cNvSpPr/>
      </dsp:nvSpPr>
      <dsp:spPr>
        <a:xfrm>
          <a:off x="252079" y="1366511"/>
          <a:ext cx="458775" cy="458327"/>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FBE78F-61B4-46DB-B6E2-46C199AE7527}">
      <dsp:nvSpPr>
        <dsp:cNvPr id="0" name=""/>
        <dsp:cNvSpPr/>
      </dsp:nvSpPr>
      <dsp:spPr>
        <a:xfrm>
          <a:off x="962935" y="1179014"/>
          <a:ext cx="3650565" cy="93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217" tIns="99217" rIns="99217" bIns="99217" numCol="1" spcCol="1270" anchor="ctr" anchorCtr="0">
          <a:noAutofit/>
        </a:bodyPr>
        <a:lstStyle/>
        <a:p>
          <a:pPr marL="0" lvl="0" indent="0" algn="l" defTabSz="622300">
            <a:lnSpc>
              <a:spcPct val="100000"/>
            </a:lnSpc>
            <a:spcBef>
              <a:spcPct val="0"/>
            </a:spcBef>
            <a:spcAft>
              <a:spcPct val="35000"/>
            </a:spcAft>
            <a:buNone/>
          </a:pPr>
          <a:r>
            <a:rPr lang="en-AU" sz="1400" b="0" kern="1200"/>
            <a:t>Delivering value from technology in a business or social setting requires us to understand the requirements and the problem that we are trying to solve.</a:t>
          </a:r>
          <a:endParaRPr lang="en-US" sz="1400" kern="1200"/>
        </a:p>
      </dsp:txBody>
      <dsp:txXfrm>
        <a:off x="962935" y="1179014"/>
        <a:ext cx="3650565" cy="937487"/>
      </dsp:txXfrm>
    </dsp:sp>
    <dsp:sp modelId="{40077AA1-B4CC-4C66-B1C5-B2F0593FE5F4}">
      <dsp:nvSpPr>
        <dsp:cNvPr id="0" name=""/>
        <dsp:cNvSpPr/>
      </dsp:nvSpPr>
      <dsp:spPr>
        <a:xfrm>
          <a:off x="0" y="2350873"/>
          <a:ext cx="4671340" cy="8333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D840C0-C56E-4967-B508-975A0188D675}">
      <dsp:nvSpPr>
        <dsp:cNvPr id="0" name=""/>
        <dsp:cNvSpPr/>
      </dsp:nvSpPr>
      <dsp:spPr>
        <a:xfrm>
          <a:off x="252079" y="2538370"/>
          <a:ext cx="458775" cy="458327"/>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F7A91E-8802-4073-BC3A-FF492E075125}">
      <dsp:nvSpPr>
        <dsp:cNvPr id="0" name=""/>
        <dsp:cNvSpPr/>
      </dsp:nvSpPr>
      <dsp:spPr>
        <a:xfrm>
          <a:off x="962935" y="2350873"/>
          <a:ext cx="3650565" cy="93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217" tIns="99217" rIns="99217" bIns="99217" numCol="1" spcCol="1270" anchor="ctr" anchorCtr="0">
          <a:noAutofit/>
        </a:bodyPr>
        <a:lstStyle/>
        <a:p>
          <a:pPr marL="0" lvl="0" indent="0" algn="l" defTabSz="622300">
            <a:lnSpc>
              <a:spcPct val="100000"/>
            </a:lnSpc>
            <a:spcBef>
              <a:spcPct val="0"/>
            </a:spcBef>
            <a:spcAft>
              <a:spcPct val="35000"/>
            </a:spcAft>
            <a:buNone/>
          </a:pPr>
          <a:r>
            <a:rPr lang="en-AU" sz="1400" b="0" kern="1200" dirty="0"/>
            <a:t>Historically, this is not something that IT professionals have done well.</a:t>
          </a:r>
          <a:endParaRPr lang="en-US" sz="1400" kern="1200" dirty="0"/>
        </a:p>
      </dsp:txBody>
      <dsp:txXfrm>
        <a:off x="962935" y="2350873"/>
        <a:ext cx="3650565" cy="937487"/>
      </dsp:txXfrm>
    </dsp:sp>
    <dsp:sp modelId="{135AA63B-982A-4A13-BBC3-A99367AABD67}">
      <dsp:nvSpPr>
        <dsp:cNvPr id="0" name=""/>
        <dsp:cNvSpPr/>
      </dsp:nvSpPr>
      <dsp:spPr>
        <a:xfrm>
          <a:off x="0" y="3522732"/>
          <a:ext cx="4671340" cy="8333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823E44-AC26-4707-A81B-474963FD2D5B}">
      <dsp:nvSpPr>
        <dsp:cNvPr id="0" name=""/>
        <dsp:cNvSpPr/>
      </dsp:nvSpPr>
      <dsp:spPr>
        <a:xfrm>
          <a:off x="252079" y="3710230"/>
          <a:ext cx="458775" cy="458327"/>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ADDF77-8ABE-4087-B39B-26D7B5F1381A}">
      <dsp:nvSpPr>
        <dsp:cNvPr id="0" name=""/>
        <dsp:cNvSpPr/>
      </dsp:nvSpPr>
      <dsp:spPr>
        <a:xfrm>
          <a:off x="962935" y="3522732"/>
          <a:ext cx="3650565" cy="93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217" tIns="99217" rIns="99217" bIns="99217" numCol="1" spcCol="1270" anchor="ctr" anchorCtr="0">
          <a:noAutofit/>
        </a:bodyPr>
        <a:lstStyle/>
        <a:p>
          <a:pPr marL="0" lvl="0" indent="0" algn="l" defTabSz="622300">
            <a:lnSpc>
              <a:spcPct val="100000"/>
            </a:lnSpc>
            <a:spcBef>
              <a:spcPct val="0"/>
            </a:spcBef>
            <a:spcAft>
              <a:spcPct val="35000"/>
            </a:spcAft>
            <a:buNone/>
          </a:pPr>
          <a:r>
            <a:rPr lang="en-AU" sz="1400" b="0" kern="1200"/>
            <a:t>Design Thinking provides a process that enables Business and IT to work together to solve some relevant, interesting problems.</a:t>
          </a:r>
          <a:endParaRPr lang="en-US" sz="1400" kern="1200"/>
        </a:p>
      </dsp:txBody>
      <dsp:txXfrm>
        <a:off x="962935" y="3522732"/>
        <a:ext cx="3650565" cy="937487"/>
      </dsp:txXfrm>
    </dsp:sp>
    <dsp:sp modelId="{84A903B7-E33E-4CA9-A68D-9E6ACD885740}">
      <dsp:nvSpPr>
        <dsp:cNvPr id="0" name=""/>
        <dsp:cNvSpPr/>
      </dsp:nvSpPr>
      <dsp:spPr>
        <a:xfrm>
          <a:off x="0" y="4694591"/>
          <a:ext cx="4671340" cy="8333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C90F7-DA13-4D3E-BA4B-ED6B44AAF2B1}">
      <dsp:nvSpPr>
        <dsp:cNvPr id="0" name=""/>
        <dsp:cNvSpPr/>
      </dsp:nvSpPr>
      <dsp:spPr>
        <a:xfrm>
          <a:off x="252079" y="4882089"/>
          <a:ext cx="458775" cy="458327"/>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ECEA07-15BF-4F83-8B80-4F85EF73CF6C}">
      <dsp:nvSpPr>
        <dsp:cNvPr id="0" name=""/>
        <dsp:cNvSpPr/>
      </dsp:nvSpPr>
      <dsp:spPr>
        <a:xfrm>
          <a:off x="962935" y="4694591"/>
          <a:ext cx="3650565" cy="937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217" tIns="99217" rIns="99217" bIns="99217" numCol="1" spcCol="1270" anchor="ctr" anchorCtr="0">
          <a:noAutofit/>
        </a:bodyPr>
        <a:lstStyle/>
        <a:p>
          <a:pPr marL="0" lvl="0" indent="0" algn="l" defTabSz="622300">
            <a:lnSpc>
              <a:spcPct val="100000"/>
            </a:lnSpc>
            <a:spcBef>
              <a:spcPct val="0"/>
            </a:spcBef>
            <a:spcAft>
              <a:spcPct val="35000"/>
            </a:spcAft>
            <a:buNone/>
          </a:pPr>
          <a:r>
            <a:rPr lang="en-AU" sz="1400" b="0" kern="1200"/>
            <a:t>Sometimes, you just have to ask the right question!!</a:t>
          </a:r>
          <a:endParaRPr lang="en-US" sz="1400" kern="1200"/>
        </a:p>
      </dsp:txBody>
      <dsp:txXfrm>
        <a:off x="962935" y="4694591"/>
        <a:ext cx="3650565" cy="937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F184E-E2E2-45B5-AA63-7E88337C09F2}">
      <dsp:nvSpPr>
        <dsp:cNvPr id="0" name=""/>
        <dsp:cNvSpPr/>
      </dsp:nvSpPr>
      <dsp:spPr>
        <a:xfrm>
          <a:off x="1058017" y="112240"/>
          <a:ext cx="767285" cy="7672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4B5849-AAB2-4AB0-9F4A-2618705F9FB2}">
      <dsp:nvSpPr>
        <dsp:cNvPr id="0" name=""/>
        <dsp:cNvSpPr/>
      </dsp:nvSpPr>
      <dsp:spPr>
        <a:xfrm>
          <a:off x="483474" y="1266060"/>
          <a:ext cx="1916371" cy="142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AU" sz="1400" kern="1200" dirty="0"/>
            <a:t>New technology often introduces ethical challenges that are often recognised but rarely resolved (at least initially)</a:t>
          </a:r>
          <a:endParaRPr lang="en-US" sz="1400" kern="1200" dirty="0"/>
        </a:p>
      </dsp:txBody>
      <dsp:txXfrm>
        <a:off x="483474" y="1266060"/>
        <a:ext cx="1916371" cy="1421800"/>
      </dsp:txXfrm>
    </dsp:sp>
    <dsp:sp modelId="{B3DBDCD1-46F4-410F-BFDC-B006DA97E2D1}">
      <dsp:nvSpPr>
        <dsp:cNvPr id="0" name=""/>
        <dsp:cNvSpPr/>
      </dsp:nvSpPr>
      <dsp:spPr>
        <a:xfrm>
          <a:off x="3234933" y="112240"/>
          <a:ext cx="767285" cy="767285"/>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149B93-EF8B-44FB-8C73-03565828D0B5}">
      <dsp:nvSpPr>
        <dsp:cNvPr id="0" name=""/>
        <dsp:cNvSpPr/>
      </dsp:nvSpPr>
      <dsp:spPr>
        <a:xfrm>
          <a:off x="2698234" y="1266060"/>
          <a:ext cx="1840682" cy="142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AU" sz="1400" kern="1200" dirty="0"/>
            <a:t>Legislative and legal systems are typically reactive and often lag the evolution of technology e.g. online privacy, data security, consumer rights, etc.</a:t>
          </a:r>
          <a:endParaRPr lang="en-US" sz="1400" kern="1200" dirty="0"/>
        </a:p>
      </dsp:txBody>
      <dsp:txXfrm>
        <a:off x="2698234" y="1266060"/>
        <a:ext cx="1840682" cy="1421800"/>
      </dsp:txXfrm>
    </dsp:sp>
    <dsp:sp modelId="{6214712D-C1BC-418A-8905-603BFA411A51}">
      <dsp:nvSpPr>
        <dsp:cNvPr id="0" name=""/>
        <dsp:cNvSpPr/>
      </dsp:nvSpPr>
      <dsp:spPr>
        <a:xfrm>
          <a:off x="2127553" y="3114130"/>
          <a:ext cx="767285" cy="767285"/>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0B2800-087E-48EF-A993-E9CB8D53DA17}">
      <dsp:nvSpPr>
        <dsp:cNvPr id="0" name=""/>
        <dsp:cNvSpPr/>
      </dsp:nvSpPr>
      <dsp:spPr>
        <a:xfrm>
          <a:off x="1339355" y="4267950"/>
          <a:ext cx="2343681" cy="142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AU" sz="1400" kern="1200" dirty="0"/>
            <a:t>So how should we deal with these ethical challenges particularly with disruptive technologies such as smartphones, facial recognition, social media, etc.?</a:t>
          </a:r>
          <a:endParaRPr lang="en-US" sz="1400" kern="1200" dirty="0"/>
        </a:p>
      </dsp:txBody>
      <dsp:txXfrm>
        <a:off x="1339355" y="4267950"/>
        <a:ext cx="2343681" cy="1421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E6485-7A04-4E43-8CAC-B0CC877DA9BF}">
      <dsp:nvSpPr>
        <dsp:cNvPr id="0" name=""/>
        <dsp:cNvSpPr/>
      </dsp:nvSpPr>
      <dsp:spPr>
        <a:xfrm>
          <a:off x="0" y="1005"/>
          <a:ext cx="7696200" cy="4283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D17658-1032-41C7-B6C8-BD5E631A1884}">
      <dsp:nvSpPr>
        <dsp:cNvPr id="0" name=""/>
        <dsp:cNvSpPr/>
      </dsp:nvSpPr>
      <dsp:spPr>
        <a:xfrm>
          <a:off x="129584" y="97390"/>
          <a:ext cx="235607" cy="235607"/>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88E4B4-8A03-49A6-8C39-5B7DB0017896}">
      <dsp:nvSpPr>
        <dsp:cNvPr id="0" name=""/>
        <dsp:cNvSpPr/>
      </dsp:nvSpPr>
      <dsp:spPr>
        <a:xfrm>
          <a:off x="494776" y="1005"/>
          <a:ext cx="7201423" cy="428377"/>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45337" tIns="45337" rIns="45337" bIns="45337" numCol="1" spcCol="1270" anchor="ctr" anchorCtr="0">
          <a:noAutofit/>
        </a:bodyPr>
        <a:lstStyle/>
        <a:p>
          <a:pPr marL="0" lvl="0" indent="0" algn="l" defTabSz="800100">
            <a:lnSpc>
              <a:spcPct val="100000"/>
            </a:lnSpc>
            <a:spcBef>
              <a:spcPct val="0"/>
            </a:spcBef>
            <a:spcAft>
              <a:spcPct val="35000"/>
            </a:spcAft>
            <a:buNone/>
          </a:pPr>
          <a:r>
            <a:rPr lang="en-US" sz="1800" kern="1200"/>
            <a:t>1. Would I be happy for this decision to be headlining the news tomorrow?</a:t>
          </a:r>
        </a:p>
      </dsp:txBody>
      <dsp:txXfrm>
        <a:off x="494776" y="1005"/>
        <a:ext cx="7201423" cy="428377"/>
      </dsp:txXfrm>
    </dsp:sp>
    <dsp:sp modelId="{1F129613-6605-469F-AE45-84654177E9FE}">
      <dsp:nvSpPr>
        <dsp:cNvPr id="0" name=""/>
        <dsp:cNvSpPr/>
      </dsp:nvSpPr>
      <dsp:spPr>
        <a:xfrm>
          <a:off x="0" y="536477"/>
          <a:ext cx="7696200" cy="4283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BD2D2-91F2-4B30-B95F-C5F5B35849EB}">
      <dsp:nvSpPr>
        <dsp:cNvPr id="0" name=""/>
        <dsp:cNvSpPr/>
      </dsp:nvSpPr>
      <dsp:spPr>
        <a:xfrm>
          <a:off x="129584" y="632862"/>
          <a:ext cx="235607" cy="235607"/>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783B72-5BBB-4F7C-B339-20E7BD5DFC15}">
      <dsp:nvSpPr>
        <dsp:cNvPr id="0" name=""/>
        <dsp:cNvSpPr/>
      </dsp:nvSpPr>
      <dsp:spPr>
        <a:xfrm>
          <a:off x="494776" y="536477"/>
          <a:ext cx="7201423" cy="428377"/>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45337" tIns="45337" rIns="45337" bIns="45337" numCol="1" spcCol="1270" anchor="ctr" anchorCtr="0">
          <a:noAutofit/>
        </a:bodyPr>
        <a:lstStyle/>
        <a:p>
          <a:pPr marL="0" lvl="0" indent="0" algn="l" defTabSz="800100">
            <a:lnSpc>
              <a:spcPct val="100000"/>
            </a:lnSpc>
            <a:spcBef>
              <a:spcPct val="0"/>
            </a:spcBef>
            <a:spcAft>
              <a:spcPct val="35000"/>
            </a:spcAft>
            <a:buNone/>
          </a:pPr>
          <a:r>
            <a:rPr lang="en-US" sz="1800" kern="1200"/>
            <a:t>2. Is there an ethical non-negotiable at play?</a:t>
          </a:r>
        </a:p>
      </dsp:txBody>
      <dsp:txXfrm>
        <a:off x="494776" y="536477"/>
        <a:ext cx="7201423" cy="428377"/>
      </dsp:txXfrm>
    </dsp:sp>
    <dsp:sp modelId="{A4C444E3-869D-4E96-8A2E-59D2F2BECD7C}">
      <dsp:nvSpPr>
        <dsp:cNvPr id="0" name=""/>
        <dsp:cNvSpPr/>
      </dsp:nvSpPr>
      <dsp:spPr>
        <a:xfrm>
          <a:off x="0" y="1071949"/>
          <a:ext cx="7696200" cy="4283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C8B6E-D966-48F2-9B05-626A31379206}">
      <dsp:nvSpPr>
        <dsp:cNvPr id="0" name=""/>
        <dsp:cNvSpPr/>
      </dsp:nvSpPr>
      <dsp:spPr>
        <a:xfrm>
          <a:off x="129584" y="1168334"/>
          <a:ext cx="235607" cy="235607"/>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B7E02F-AE52-4F9C-88B5-E8E995F3EFC9}">
      <dsp:nvSpPr>
        <dsp:cNvPr id="0" name=""/>
        <dsp:cNvSpPr/>
      </dsp:nvSpPr>
      <dsp:spPr>
        <a:xfrm>
          <a:off x="494776" y="1071949"/>
          <a:ext cx="7201423" cy="428377"/>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45337" tIns="45337" rIns="45337" bIns="45337" numCol="1" spcCol="1270" anchor="ctr" anchorCtr="0">
          <a:noAutofit/>
        </a:bodyPr>
        <a:lstStyle/>
        <a:p>
          <a:pPr marL="0" lvl="0" indent="0" algn="l" defTabSz="800100">
            <a:lnSpc>
              <a:spcPct val="100000"/>
            </a:lnSpc>
            <a:spcBef>
              <a:spcPct val="0"/>
            </a:spcBef>
            <a:spcAft>
              <a:spcPct val="35000"/>
            </a:spcAft>
            <a:buNone/>
          </a:pPr>
          <a:r>
            <a:rPr lang="en-US" sz="1800" kern="1200"/>
            <a:t>3. Will my action make the world a better place?</a:t>
          </a:r>
        </a:p>
      </dsp:txBody>
      <dsp:txXfrm>
        <a:off x="494776" y="1071949"/>
        <a:ext cx="7201423" cy="428377"/>
      </dsp:txXfrm>
    </dsp:sp>
    <dsp:sp modelId="{658DC137-D425-4AD4-B7CC-A53874794C09}">
      <dsp:nvSpPr>
        <dsp:cNvPr id="0" name=""/>
        <dsp:cNvSpPr/>
      </dsp:nvSpPr>
      <dsp:spPr>
        <a:xfrm>
          <a:off x="0" y="1607421"/>
          <a:ext cx="7696200" cy="4283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18384-03B6-4177-9031-0B8A191E9358}">
      <dsp:nvSpPr>
        <dsp:cNvPr id="0" name=""/>
        <dsp:cNvSpPr/>
      </dsp:nvSpPr>
      <dsp:spPr>
        <a:xfrm>
          <a:off x="129584" y="1703806"/>
          <a:ext cx="235607" cy="235607"/>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5C4D27-2968-474C-A8F9-C67273418779}">
      <dsp:nvSpPr>
        <dsp:cNvPr id="0" name=""/>
        <dsp:cNvSpPr/>
      </dsp:nvSpPr>
      <dsp:spPr>
        <a:xfrm>
          <a:off x="494776" y="1607421"/>
          <a:ext cx="7201423" cy="428377"/>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45337" tIns="45337" rIns="45337" bIns="45337" numCol="1" spcCol="1270" anchor="ctr" anchorCtr="0">
          <a:noAutofit/>
        </a:bodyPr>
        <a:lstStyle/>
        <a:p>
          <a:pPr marL="0" lvl="0" indent="0" algn="l" defTabSz="800100">
            <a:lnSpc>
              <a:spcPct val="100000"/>
            </a:lnSpc>
            <a:spcBef>
              <a:spcPct val="0"/>
            </a:spcBef>
            <a:spcAft>
              <a:spcPct val="35000"/>
            </a:spcAft>
            <a:buNone/>
          </a:pPr>
          <a:r>
            <a:rPr lang="en-US" sz="1800" kern="1200"/>
            <a:t>4. What would happen if everybody did this?</a:t>
          </a:r>
        </a:p>
      </dsp:txBody>
      <dsp:txXfrm>
        <a:off x="494776" y="1607421"/>
        <a:ext cx="7201423" cy="428377"/>
      </dsp:txXfrm>
    </dsp:sp>
    <dsp:sp modelId="{65C30DCC-B47C-42EB-A8AC-EDA838EACF12}">
      <dsp:nvSpPr>
        <dsp:cNvPr id="0" name=""/>
        <dsp:cNvSpPr/>
      </dsp:nvSpPr>
      <dsp:spPr>
        <a:xfrm>
          <a:off x="0" y="2142893"/>
          <a:ext cx="7696200" cy="4283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4E77F-C04F-4F83-95B1-E3E72D4AB1BA}">
      <dsp:nvSpPr>
        <dsp:cNvPr id="0" name=""/>
        <dsp:cNvSpPr/>
      </dsp:nvSpPr>
      <dsp:spPr>
        <a:xfrm>
          <a:off x="129584" y="2239278"/>
          <a:ext cx="235607" cy="235607"/>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D84B6D-274D-476B-930A-E2394AE379C3}">
      <dsp:nvSpPr>
        <dsp:cNvPr id="0" name=""/>
        <dsp:cNvSpPr/>
      </dsp:nvSpPr>
      <dsp:spPr>
        <a:xfrm>
          <a:off x="494776" y="2142893"/>
          <a:ext cx="7201423" cy="428377"/>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45337" tIns="45337" rIns="45337" bIns="45337" numCol="1" spcCol="1270" anchor="ctr" anchorCtr="0">
          <a:noAutofit/>
        </a:bodyPr>
        <a:lstStyle/>
        <a:p>
          <a:pPr marL="0" lvl="0" indent="0" algn="l" defTabSz="800100">
            <a:lnSpc>
              <a:spcPct val="100000"/>
            </a:lnSpc>
            <a:spcBef>
              <a:spcPct val="0"/>
            </a:spcBef>
            <a:spcAft>
              <a:spcPct val="35000"/>
            </a:spcAft>
            <a:buNone/>
          </a:pPr>
          <a:r>
            <a:rPr lang="en-US" sz="1800" kern="1200"/>
            <a:t>5. What will this do to my character or the character of my organisation?</a:t>
          </a:r>
        </a:p>
      </dsp:txBody>
      <dsp:txXfrm>
        <a:off x="494776" y="2142893"/>
        <a:ext cx="7201423" cy="428377"/>
      </dsp:txXfrm>
    </dsp:sp>
    <dsp:sp modelId="{D8A8364C-04BB-429E-80D3-90F7E21A496C}">
      <dsp:nvSpPr>
        <dsp:cNvPr id="0" name=""/>
        <dsp:cNvSpPr/>
      </dsp:nvSpPr>
      <dsp:spPr>
        <a:xfrm>
          <a:off x="0" y="2678365"/>
          <a:ext cx="7696200" cy="4283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3EE07-710E-4E5F-82B1-68031EEAC47B}">
      <dsp:nvSpPr>
        <dsp:cNvPr id="0" name=""/>
        <dsp:cNvSpPr/>
      </dsp:nvSpPr>
      <dsp:spPr>
        <a:xfrm>
          <a:off x="129584" y="2774750"/>
          <a:ext cx="235607" cy="235607"/>
        </a:xfrm>
        <a:prstGeom prst="rect">
          <a:avLst/>
        </a:prstGeom>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63989E-8761-406E-B32C-3E9A6F2EF0E3}">
      <dsp:nvSpPr>
        <dsp:cNvPr id="0" name=""/>
        <dsp:cNvSpPr/>
      </dsp:nvSpPr>
      <dsp:spPr>
        <a:xfrm>
          <a:off x="494776" y="2678365"/>
          <a:ext cx="7201423" cy="428377"/>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45337" tIns="45337" rIns="45337" bIns="45337" numCol="1" spcCol="1270" anchor="ctr" anchorCtr="0">
          <a:noAutofit/>
        </a:bodyPr>
        <a:lstStyle/>
        <a:p>
          <a:pPr marL="0" lvl="0" indent="0" algn="l" defTabSz="800100">
            <a:lnSpc>
              <a:spcPct val="100000"/>
            </a:lnSpc>
            <a:spcBef>
              <a:spcPct val="0"/>
            </a:spcBef>
            <a:spcAft>
              <a:spcPct val="35000"/>
            </a:spcAft>
            <a:buNone/>
          </a:pPr>
          <a:r>
            <a:rPr lang="en-US" sz="1800" kern="1200"/>
            <a:t>6. Is this consistent with my values and principles?</a:t>
          </a:r>
        </a:p>
      </dsp:txBody>
      <dsp:txXfrm>
        <a:off x="494776" y="2678365"/>
        <a:ext cx="7201423" cy="4283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263232-859C-498C-87D0-2ADA2157EDDC}">
      <dsp:nvSpPr>
        <dsp:cNvPr id="0" name=""/>
        <dsp:cNvSpPr/>
      </dsp:nvSpPr>
      <dsp:spPr>
        <a:xfrm>
          <a:off x="393147" y="357895"/>
          <a:ext cx="639761" cy="63976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30404D-5E90-4C87-B4C8-BF99094BB64D}">
      <dsp:nvSpPr>
        <dsp:cNvPr id="0" name=""/>
        <dsp:cNvSpPr/>
      </dsp:nvSpPr>
      <dsp:spPr>
        <a:xfrm>
          <a:off x="577761" y="492243"/>
          <a:ext cx="371061" cy="371061"/>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7C3FA1-2CA2-4023-A8F4-F2ADD372FC54}">
      <dsp:nvSpPr>
        <dsp:cNvPr id="0" name=""/>
        <dsp:cNvSpPr/>
      </dsp:nvSpPr>
      <dsp:spPr>
        <a:xfrm>
          <a:off x="1142429" y="413016"/>
          <a:ext cx="2349449" cy="639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ts val="600"/>
            </a:spcBef>
            <a:spcAft>
              <a:spcPts val="600"/>
            </a:spcAft>
            <a:buNone/>
          </a:pPr>
          <a:r>
            <a:rPr lang="en-AU" sz="1600" kern="1200" dirty="0"/>
            <a:t>As you listen to this video make notes describing the advantages of AI.</a:t>
          </a:r>
          <a:endParaRPr lang="en-US" sz="1600" kern="1200" dirty="0"/>
        </a:p>
      </dsp:txBody>
      <dsp:txXfrm>
        <a:off x="1142429" y="413016"/>
        <a:ext cx="2349449" cy="639761"/>
      </dsp:txXfrm>
    </dsp:sp>
    <dsp:sp modelId="{1F20951E-8387-452F-92E1-2BC492E71CF4}">
      <dsp:nvSpPr>
        <dsp:cNvPr id="0" name=""/>
        <dsp:cNvSpPr/>
      </dsp:nvSpPr>
      <dsp:spPr>
        <a:xfrm>
          <a:off x="393147" y="1528016"/>
          <a:ext cx="639761" cy="63976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77EF57-1A00-40F8-9D71-5FE4F6BAD159}">
      <dsp:nvSpPr>
        <dsp:cNvPr id="0" name=""/>
        <dsp:cNvSpPr/>
      </dsp:nvSpPr>
      <dsp:spPr>
        <a:xfrm>
          <a:off x="527497" y="1662366"/>
          <a:ext cx="371061" cy="371061"/>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F7AE09-B28D-4837-B83D-DEC9B40A0EC3}">
      <dsp:nvSpPr>
        <dsp:cNvPr id="0" name=""/>
        <dsp:cNvSpPr/>
      </dsp:nvSpPr>
      <dsp:spPr>
        <a:xfrm>
          <a:off x="1142429" y="1583138"/>
          <a:ext cx="2349449" cy="639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ts val="600"/>
            </a:spcBef>
            <a:spcAft>
              <a:spcPts val="600"/>
            </a:spcAft>
            <a:buNone/>
          </a:pPr>
          <a:r>
            <a:rPr lang="en-AU" sz="1600" kern="1200" dirty="0"/>
            <a:t>Identify the potential ethical challenges that may occur in our personal and professional lives.</a:t>
          </a:r>
          <a:endParaRPr lang="en-US" sz="1600" kern="1200" dirty="0"/>
        </a:p>
      </dsp:txBody>
      <dsp:txXfrm>
        <a:off x="1142429" y="1583138"/>
        <a:ext cx="2349449" cy="639761"/>
      </dsp:txXfrm>
    </dsp:sp>
    <dsp:sp modelId="{9726BF4D-4CC6-43B8-8ACD-61325D6706D9}">
      <dsp:nvSpPr>
        <dsp:cNvPr id="0" name=""/>
        <dsp:cNvSpPr/>
      </dsp:nvSpPr>
      <dsp:spPr>
        <a:xfrm>
          <a:off x="393147" y="2734156"/>
          <a:ext cx="639761" cy="63976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BCEB9C-6DDC-4168-A3D3-C512319D838B}">
      <dsp:nvSpPr>
        <dsp:cNvPr id="0" name=""/>
        <dsp:cNvSpPr/>
      </dsp:nvSpPr>
      <dsp:spPr>
        <a:xfrm>
          <a:off x="527497" y="2868508"/>
          <a:ext cx="371061" cy="371061"/>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E39040-9466-484E-B8F6-771A1A64B1D7}">
      <dsp:nvSpPr>
        <dsp:cNvPr id="0" name=""/>
        <dsp:cNvSpPr/>
      </dsp:nvSpPr>
      <dsp:spPr>
        <a:xfrm>
          <a:off x="1142429" y="2789278"/>
          <a:ext cx="2349449" cy="639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ts val="600"/>
            </a:spcBef>
            <a:spcAft>
              <a:spcPts val="600"/>
            </a:spcAft>
            <a:buNone/>
          </a:pPr>
          <a:r>
            <a:rPr lang="en-AU" sz="1600" kern="1200" dirty="0"/>
            <a:t>What recommendations do you have to deal with these challenges?</a:t>
          </a:r>
          <a:endParaRPr lang="en-US" sz="1600" kern="1200" dirty="0"/>
        </a:p>
      </dsp:txBody>
      <dsp:txXfrm>
        <a:off x="1142429" y="2789278"/>
        <a:ext cx="2349449" cy="639761"/>
      </dsp:txXfrm>
    </dsp:sp>
    <dsp:sp modelId="{1340FB5F-6472-4F39-8B51-255D67F94F71}">
      <dsp:nvSpPr>
        <dsp:cNvPr id="0" name=""/>
        <dsp:cNvSpPr/>
      </dsp:nvSpPr>
      <dsp:spPr>
        <a:xfrm>
          <a:off x="393147" y="3941159"/>
          <a:ext cx="639761" cy="63976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570650-EDA6-4433-93AC-2CFCC23AC9DE}">
      <dsp:nvSpPr>
        <dsp:cNvPr id="0" name=""/>
        <dsp:cNvSpPr/>
      </dsp:nvSpPr>
      <dsp:spPr>
        <a:xfrm>
          <a:off x="527497" y="4075507"/>
          <a:ext cx="371061" cy="371061"/>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7ACC0-0C8E-4CFA-A69C-EAA66F621CE7}">
      <dsp:nvSpPr>
        <dsp:cNvPr id="0" name=""/>
        <dsp:cNvSpPr/>
      </dsp:nvSpPr>
      <dsp:spPr>
        <a:xfrm>
          <a:off x="1142429" y="3941409"/>
          <a:ext cx="2349449" cy="639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ts val="600"/>
            </a:spcBef>
            <a:spcAft>
              <a:spcPts val="600"/>
            </a:spcAft>
            <a:buNone/>
          </a:pPr>
          <a:r>
            <a:rPr lang="en-AU" sz="1600" kern="1200" dirty="0"/>
            <a:t>Do you believe that the advantages outweigh the ethical risks?</a:t>
          </a:r>
          <a:endParaRPr lang="en-US" sz="1600" kern="1200" dirty="0"/>
        </a:p>
      </dsp:txBody>
      <dsp:txXfrm>
        <a:off x="1142429" y="3941409"/>
        <a:ext cx="2349449" cy="6397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BE145-2AF9-BB47-8C11-EFAB23C1A6E9}">
      <dsp:nvSpPr>
        <dsp:cNvPr id="0" name=""/>
        <dsp:cNvSpPr/>
      </dsp:nvSpPr>
      <dsp:spPr>
        <a:xfrm>
          <a:off x="0" y="391195"/>
          <a:ext cx="5263681" cy="1298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AU" sz="1500" b="0" i="0" kern="1200" dirty="0"/>
            <a:t>“For years, CIOs have worked hard to make IT a utility where, like electricity, it just works. But now, CIOs are shifting from running a utility to being thoughtful business partners focused on business solutions. Our role will be to work with our business leaders to co-create the dream.” Will Lee, CIO of The Hanover</a:t>
          </a:r>
          <a:endParaRPr lang="en-US" sz="1500" kern="1200" dirty="0"/>
        </a:p>
      </dsp:txBody>
      <dsp:txXfrm>
        <a:off x="63397" y="454592"/>
        <a:ext cx="5136887" cy="1171906"/>
      </dsp:txXfrm>
    </dsp:sp>
    <dsp:sp modelId="{4994CA55-F0DC-984A-AF73-24595553B2B4}">
      <dsp:nvSpPr>
        <dsp:cNvPr id="0" name=""/>
        <dsp:cNvSpPr/>
      </dsp:nvSpPr>
      <dsp:spPr>
        <a:xfrm>
          <a:off x="0" y="1733095"/>
          <a:ext cx="5263681" cy="12987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AU" sz="1500" b="0" i="0" kern="1200"/>
            <a:t>Digital transformation is not a one-time event,” he says. “By the time we are done implementing one wave, there will be a new one. CIOs are evolving from technologist and strategist to catalyst. Future CIOs will be evangelists of digital dexterity.”</a:t>
          </a:r>
          <a:r>
            <a:rPr lang="en-AU" sz="1500" kern="1200"/>
            <a:t> </a:t>
          </a:r>
          <a:r>
            <a:rPr lang="en-AU" sz="1500" b="0" i="0" kern="1200"/>
            <a:t>Deepak Kaul, CIO of Zebra Technologies</a:t>
          </a:r>
          <a:endParaRPr lang="en-US" sz="1500" kern="1200"/>
        </a:p>
      </dsp:txBody>
      <dsp:txXfrm>
        <a:off x="63397" y="1796492"/>
        <a:ext cx="5136887" cy="1171906"/>
      </dsp:txXfrm>
    </dsp:sp>
    <dsp:sp modelId="{CCD0FD3D-CF88-1E4B-87F2-7AF9F0B55206}">
      <dsp:nvSpPr>
        <dsp:cNvPr id="0" name=""/>
        <dsp:cNvSpPr/>
      </dsp:nvSpPr>
      <dsp:spPr>
        <a:xfrm>
          <a:off x="0" y="3074995"/>
          <a:ext cx="5263681" cy="1298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AU" sz="1500" b="0" i="0" kern="1200" dirty="0"/>
            <a:t>“The technology leaders of the future will have the technology depth and business acumen to be the bridge to value. Sanjib Sahoo, Chief Digital Officer of Ingram Micro</a:t>
          </a:r>
          <a:endParaRPr lang="en-US" sz="1500" kern="1200" dirty="0"/>
        </a:p>
      </dsp:txBody>
      <dsp:txXfrm>
        <a:off x="63397" y="3138392"/>
        <a:ext cx="5136887" cy="11719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821F9-1C67-4FCD-93AF-F9AF0FC45ACE}">
      <dsp:nvSpPr>
        <dsp:cNvPr id="0" name=""/>
        <dsp:cNvSpPr/>
      </dsp:nvSpPr>
      <dsp:spPr>
        <a:xfrm rot="5400000">
          <a:off x="4607907" y="-1822406"/>
          <a:ext cx="1416745" cy="5065121"/>
        </a:xfrm>
        <a:prstGeom prst="round2SameRect">
          <a:avLst/>
        </a:prstGeom>
        <a:solidFill>
          <a:schemeClr val="bg1">
            <a:lumMod val="8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kern="1200" dirty="0"/>
            <a:t>Business Model Canvas</a:t>
          </a:r>
        </a:p>
        <a:p>
          <a:pPr marL="114300" lvl="1" indent="-114300" algn="l" defTabSz="622300">
            <a:lnSpc>
              <a:spcPct val="100000"/>
            </a:lnSpc>
            <a:spcBef>
              <a:spcPct val="0"/>
            </a:spcBef>
            <a:spcAft>
              <a:spcPct val="15000"/>
            </a:spcAft>
            <a:buChar char="•"/>
          </a:pPr>
          <a:r>
            <a:rPr lang="en-US" sz="1400" kern="1200" dirty="0"/>
            <a:t>Digital Strategy Diamond</a:t>
          </a:r>
        </a:p>
        <a:p>
          <a:pPr marL="114300" lvl="1" indent="-114300" algn="l" defTabSz="622300">
            <a:lnSpc>
              <a:spcPct val="100000"/>
            </a:lnSpc>
            <a:spcBef>
              <a:spcPct val="0"/>
            </a:spcBef>
            <a:spcAft>
              <a:spcPct val="15000"/>
            </a:spcAft>
            <a:buChar char="•"/>
          </a:pPr>
          <a:r>
            <a:rPr lang="en-US" sz="1400" kern="1200" dirty="0"/>
            <a:t>IT Strategy</a:t>
          </a:r>
        </a:p>
        <a:p>
          <a:pPr marL="114300" lvl="1" indent="-114300" algn="l" defTabSz="622300">
            <a:lnSpc>
              <a:spcPct val="100000"/>
            </a:lnSpc>
            <a:spcBef>
              <a:spcPct val="0"/>
            </a:spcBef>
            <a:spcAft>
              <a:spcPct val="15000"/>
            </a:spcAft>
            <a:buChar char="•"/>
          </a:pPr>
          <a:r>
            <a:rPr lang="en-US" sz="1400" kern="1200" dirty="0"/>
            <a:t>SWOT</a:t>
          </a:r>
        </a:p>
        <a:p>
          <a:pPr marL="114300" lvl="1" indent="-114300" algn="l" defTabSz="622300">
            <a:lnSpc>
              <a:spcPct val="100000"/>
            </a:lnSpc>
            <a:spcBef>
              <a:spcPct val="0"/>
            </a:spcBef>
            <a:spcAft>
              <a:spcPct val="15000"/>
            </a:spcAft>
            <a:buChar char="•"/>
          </a:pPr>
          <a:r>
            <a:rPr lang="en-US" sz="1400" kern="1200" dirty="0"/>
            <a:t>Social Media Strategies</a:t>
          </a:r>
        </a:p>
      </dsp:txBody>
      <dsp:txXfrm rot="-5400000">
        <a:off x="2783719" y="70942"/>
        <a:ext cx="4995961" cy="1278425"/>
      </dsp:txXfrm>
    </dsp:sp>
    <dsp:sp modelId="{75EE8789-E3D3-4F30-866C-34DFFBC9933E}">
      <dsp:nvSpPr>
        <dsp:cNvPr id="0" name=""/>
        <dsp:cNvSpPr/>
      </dsp:nvSpPr>
      <dsp:spPr>
        <a:xfrm>
          <a:off x="184621" y="69102"/>
          <a:ext cx="2479849" cy="1282103"/>
        </a:xfrm>
        <a:prstGeom prst="roundRect">
          <a:avLst/>
        </a:prstGeom>
        <a:solidFill>
          <a:schemeClr val="accent2">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en-US" sz="1800" kern="1200" dirty="0"/>
            <a:t>Strategy               Development               Methods</a:t>
          </a:r>
        </a:p>
      </dsp:txBody>
      <dsp:txXfrm>
        <a:off x="247208" y="131689"/>
        <a:ext cx="2354675" cy="1156929"/>
      </dsp:txXfrm>
    </dsp:sp>
    <dsp:sp modelId="{0B9991B1-EDFB-4B6D-A2D8-6DFCFCB01972}">
      <dsp:nvSpPr>
        <dsp:cNvPr id="0" name=""/>
        <dsp:cNvSpPr/>
      </dsp:nvSpPr>
      <dsp:spPr>
        <a:xfrm rot="5400000">
          <a:off x="4801341" y="-410997"/>
          <a:ext cx="1025682" cy="5069363"/>
        </a:xfrm>
        <a:prstGeom prst="round2SameRect">
          <a:avLst/>
        </a:prstGeom>
        <a:solidFill>
          <a:schemeClr val="bg1">
            <a:lumMod val="8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kern="1200" dirty="0"/>
            <a:t>General Systems Model</a:t>
          </a:r>
        </a:p>
        <a:p>
          <a:pPr marL="114300" lvl="1" indent="-114300" algn="l" defTabSz="622300">
            <a:lnSpc>
              <a:spcPct val="100000"/>
            </a:lnSpc>
            <a:spcBef>
              <a:spcPct val="0"/>
            </a:spcBef>
            <a:spcAft>
              <a:spcPct val="15000"/>
            </a:spcAft>
            <a:buChar char="•"/>
          </a:pPr>
          <a:r>
            <a:rPr lang="en-US" sz="1400" kern="1200" dirty="0"/>
            <a:t>Rich Picture</a:t>
          </a:r>
        </a:p>
        <a:p>
          <a:pPr marL="114300" lvl="1" indent="-114300" algn="l" defTabSz="622300">
            <a:lnSpc>
              <a:spcPct val="100000"/>
            </a:lnSpc>
            <a:spcBef>
              <a:spcPct val="0"/>
            </a:spcBef>
            <a:spcAft>
              <a:spcPct val="15000"/>
            </a:spcAft>
            <a:buChar char="•"/>
          </a:pPr>
          <a:r>
            <a:rPr lang="en-US" sz="1400" kern="1200" dirty="0"/>
            <a:t>Enterprise Architecture: TOGAF (organization)</a:t>
          </a:r>
        </a:p>
        <a:p>
          <a:pPr marL="114300" lvl="1" indent="-114300" algn="l" defTabSz="622300">
            <a:lnSpc>
              <a:spcPct val="100000"/>
            </a:lnSpc>
            <a:spcBef>
              <a:spcPct val="0"/>
            </a:spcBef>
            <a:spcAft>
              <a:spcPct val="15000"/>
            </a:spcAft>
            <a:buChar char="•"/>
          </a:pPr>
          <a:r>
            <a:rPr lang="en-US" sz="1400" kern="1200" dirty="0"/>
            <a:t>e-Commerce models</a:t>
          </a:r>
        </a:p>
      </dsp:txBody>
      <dsp:txXfrm rot="-5400000">
        <a:off x="2779501" y="1660913"/>
        <a:ext cx="5019293" cy="925542"/>
      </dsp:txXfrm>
    </dsp:sp>
    <dsp:sp modelId="{9C936451-2176-43D7-95A7-F5A925938708}">
      <dsp:nvSpPr>
        <dsp:cNvPr id="0" name=""/>
        <dsp:cNvSpPr/>
      </dsp:nvSpPr>
      <dsp:spPr>
        <a:xfrm>
          <a:off x="184621" y="1482632"/>
          <a:ext cx="2482273" cy="1282103"/>
        </a:xfrm>
        <a:prstGeom prst="roundRect">
          <a:avLst/>
        </a:prstGeom>
        <a:solidFill>
          <a:schemeClr val="accent3">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en-US" sz="1800" kern="1200" dirty="0"/>
            <a:t>Systems Modelling</a:t>
          </a:r>
        </a:p>
      </dsp:txBody>
      <dsp:txXfrm>
        <a:off x="247208" y="1545219"/>
        <a:ext cx="2357099" cy="1156929"/>
      </dsp:txXfrm>
    </dsp:sp>
    <dsp:sp modelId="{D00AC351-1BA6-4D56-AD7B-DD06E7B266A5}">
      <dsp:nvSpPr>
        <dsp:cNvPr id="0" name=""/>
        <dsp:cNvSpPr/>
      </dsp:nvSpPr>
      <dsp:spPr>
        <a:xfrm rot="5400000">
          <a:off x="4801341" y="935211"/>
          <a:ext cx="1025682" cy="5069363"/>
        </a:xfrm>
        <a:prstGeom prst="round2SameRect">
          <a:avLst/>
        </a:prstGeom>
        <a:solidFill>
          <a:schemeClr val="bg1">
            <a:lumMod val="8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kern="1200" dirty="0"/>
            <a:t>Agile</a:t>
          </a:r>
        </a:p>
        <a:p>
          <a:pPr marL="114300" lvl="1" indent="-114300" algn="l" defTabSz="622300">
            <a:lnSpc>
              <a:spcPct val="100000"/>
            </a:lnSpc>
            <a:spcBef>
              <a:spcPct val="0"/>
            </a:spcBef>
            <a:spcAft>
              <a:spcPct val="15000"/>
            </a:spcAft>
            <a:buChar char="•"/>
          </a:pPr>
          <a:r>
            <a:rPr lang="en-US" sz="1400" kern="1200" dirty="0"/>
            <a:t>Waterfall</a:t>
          </a:r>
        </a:p>
        <a:p>
          <a:pPr marL="114300" lvl="1" indent="-114300" algn="l" defTabSz="622300">
            <a:lnSpc>
              <a:spcPct val="100000"/>
            </a:lnSpc>
            <a:spcBef>
              <a:spcPct val="0"/>
            </a:spcBef>
            <a:spcAft>
              <a:spcPct val="15000"/>
            </a:spcAft>
            <a:buChar char="•"/>
          </a:pPr>
          <a:r>
            <a:rPr lang="en-US" sz="1400" kern="1200" dirty="0"/>
            <a:t>Design Thinking</a:t>
          </a:r>
        </a:p>
      </dsp:txBody>
      <dsp:txXfrm rot="-5400000">
        <a:off x="2779501" y="3007121"/>
        <a:ext cx="5019293" cy="925542"/>
      </dsp:txXfrm>
    </dsp:sp>
    <dsp:sp modelId="{DB3FCC6B-9D3E-4A6E-AAF7-CBFA2F321D2D}">
      <dsp:nvSpPr>
        <dsp:cNvPr id="0" name=""/>
        <dsp:cNvSpPr/>
      </dsp:nvSpPr>
      <dsp:spPr>
        <a:xfrm>
          <a:off x="184621" y="2828841"/>
          <a:ext cx="2482273" cy="1282103"/>
        </a:xfrm>
        <a:prstGeom prst="roundRect">
          <a:avLst/>
        </a:prstGeom>
        <a:solidFill>
          <a:schemeClr val="accent4">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en-US" sz="1800" b="0" kern="1200" dirty="0"/>
            <a:t>Systems Development</a:t>
          </a:r>
        </a:p>
      </dsp:txBody>
      <dsp:txXfrm>
        <a:off x="247208" y="2891428"/>
        <a:ext cx="2357099" cy="1156929"/>
      </dsp:txXfrm>
    </dsp:sp>
    <dsp:sp modelId="{CB307654-3EB3-4849-BDC6-6580D98709EA}">
      <dsp:nvSpPr>
        <dsp:cNvPr id="0" name=""/>
        <dsp:cNvSpPr/>
      </dsp:nvSpPr>
      <dsp:spPr>
        <a:xfrm rot="5400000">
          <a:off x="4729682" y="2281420"/>
          <a:ext cx="1169001" cy="5069363"/>
        </a:xfrm>
        <a:prstGeom prst="round2SameRect">
          <a:avLst/>
        </a:prstGeom>
        <a:solidFill>
          <a:schemeClr val="bg1">
            <a:lumMod val="8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kern="1200" dirty="0"/>
            <a:t>Leadership Style (Transformational, Transactional, etc.)</a:t>
          </a:r>
        </a:p>
        <a:p>
          <a:pPr marL="114300" lvl="1" indent="-114300" algn="l" defTabSz="622300">
            <a:lnSpc>
              <a:spcPct val="100000"/>
            </a:lnSpc>
            <a:spcBef>
              <a:spcPct val="0"/>
            </a:spcBef>
            <a:spcAft>
              <a:spcPct val="15000"/>
            </a:spcAft>
            <a:buChar char="•"/>
          </a:pPr>
          <a:r>
            <a:rPr lang="en-US" sz="1400" b="1" kern="1200" dirty="0"/>
            <a:t>Lewin’s model and force field analysis</a:t>
          </a:r>
        </a:p>
        <a:p>
          <a:pPr marL="114300" lvl="1" indent="-114300" algn="l" defTabSz="622300">
            <a:lnSpc>
              <a:spcPct val="100000"/>
            </a:lnSpc>
            <a:spcBef>
              <a:spcPct val="0"/>
            </a:spcBef>
            <a:spcAft>
              <a:spcPct val="15000"/>
            </a:spcAft>
            <a:buChar char="•"/>
          </a:pPr>
          <a:r>
            <a:rPr lang="en-US" sz="1400" b="1" kern="1200" dirty="0"/>
            <a:t>IT </a:t>
          </a:r>
          <a:r>
            <a:rPr lang="en-AU" sz="1400" b="1" kern="1200" noProof="0" dirty="0"/>
            <a:t>Organisation</a:t>
          </a:r>
          <a:r>
            <a:rPr lang="en-US" sz="1400" b="1" kern="1200" dirty="0"/>
            <a:t> and Role of the CIO</a:t>
          </a:r>
        </a:p>
        <a:p>
          <a:pPr marL="114300" lvl="1" indent="-114300" algn="l" defTabSz="622300">
            <a:lnSpc>
              <a:spcPct val="100000"/>
            </a:lnSpc>
            <a:spcBef>
              <a:spcPct val="0"/>
            </a:spcBef>
            <a:spcAft>
              <a:spcPct val="15000"/>
            </a:spcAft>
            <a:buChar char="•"/>
          </a:pPr>
          <a:r>
            <a:rPr lang="en-US" sz="1400" b="1" kern="1200" dirty="0"/>
            <a:t>The Value of IT</a:t>
          </a:r>
        </a:p>
        <a:p>
          <a:pPr marL="114300" lvl="1" indent="-114300" algn="l" defTabSz="622300">
            <a:lnSpc>
              <a:spcPct val="100000"/>
            </a:lnSpc>
            <a:spcBef>
              <a:spcPct val="0"/>
            </a:spcBef>
            <a:spcAft>
              <a:spcPct val="15000"/>
            </a:spcAft>
            <a:buChar char="•"/>
          </a:pPr>
          <a:r>
            <a:rPr lang="en-US" sz="1400" kern="1200" dirty="0"/>
            <a:t>Tuckman</a:t>
          </a:r>
        </a:p>
      </dsp:txBody>
      <dsp:txXfrm rot="-5400000">
        <a:off x="2779501" y="4288667"/>
        <a:ext cx="5012297" cy="1054869"/>
      </dsp:txXfrm>
    </dsp:sp>
    <dsp:sp modelId="{0CC320FE-1916-4F8D-B02E-C067883C761E}">
      <dsp:nvSpPr>
        <dsp:cNvPr id="0" name=""/>
        <dsp:cNvSpPr/>
      </dsp:nvSpPr>
      <dsp:spPr>
        <a:xfrm>
          <a:off x="184621" y="4175050"/>
          <a:ext cx="2482273" cy="1282103"/>
        </a:xfrm>
        <a:prstGeom prst="roundRect">
          <a:avLst/>
        </a:prstGeom>
        <a:solidFill>
          <a:schemeClr val="accent5">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en-US" sz="1800" kern="1200" dirty="0" err="1"/>
            <a:t>Organisational</a:t>
          </a:r>
          <a:r>
            <a:rPr lang="en-US" sz="1800" kern="1200" dirty="0"/>
            <a:t> Change</a:t>
          </a:r>
        </a:p>
      </dsp:txBody>
      <dsp:txXfrm>
        <a:off x="247208" y="4237637"/>
        <a:ext cx="2357099" cy="11569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892B7-22E6-4E79-A921-F79C2F10634F}">
      <dsp:nvSpPr>
        <dsp:cNvPr id="0" name=""/>
        <dsp:cNvSpPr/>
      </dsp:nvSpPr>
      <dsp:spPr>
        <a:xfrm rot="5400000">
          <a:off x="4589724" y="-1867400"/>
          <a:ext cx="1145240" cy="4880252"/>
        </a:xfrm>
        <a:prstGeom prst="round2SameRect">
          <a:avLst/>
        </a:prstGeom>
        <a:solidFill>
          <a:schemeClr val="bg1">
            <a:lumMod val="8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b="1" kern="1200" dirty="0"/>
            <a:t>Enterprise Resource Planning (ERP)</a:t>
          </a:r>
        </a:p>
        <a:p>
          <a:pPr marL="114300" lvl="1" indent="-114300" algn="l" defTabSz="622300">
            <a:lnSpc>
              <a:spcPct val="100000"/>
            </a:lnSpc>
            <a:spcBef>
              <a:spcPct val="0"/>
            </a:spcBef>
            <a:spcAft>
              <a:spcPct val="15000"/>
            </a:spcAft>
            <a:buChar char="•"/>
          </a:pPr>
          <a:r>
            <a:rPr lang="en-US" sz="1400" kern="1200" dirty="0"/>
            <a:t>Cloud</a:t>
          </a:r>
        </a:p>
        <a:p>
          <a:pPr marL="114300" lvl="1" indent="-114300" algn="l" defTabSz="622300">
            <a:lnSpc>
              <a:spcPct val="100000"/>
            </a:lnSpc>
            <a:spcBef>
              <a:spcPct val="0"/>
            </a:spcBef>
            <a:spcAft>
              <a:spcPct val="15000"/>
            </a:spcAft>
            <a:buChar char="•"/>
          </a:pPr>
          <a:r>
            <a:rPr lang="en-US" sz="1400" kern="1200" dirty="0"/>
            <a:t>Emerging and Disruptive</a:t>
          </a:r>
        </a:p>
        <a:p>
          <a:pPr marL="114300" lvl="1" indent="-114300" algn="l" defTabSz="622300">
            <a:lnSpc>
              <a:spcPct val="100000"/>
            </a:lnSpc>
            <a:spcBef>
              <a:spcPct val="0"/>
            </a:spcBef>
            <a:spcAft>
              <a:spcPct val="15000"/>
            </a:spcAft>
            <a:buChar char="•"/>
          </a:pPr>
          <a:r>
            <a:rPr lang="en-US" sz="1400" kern="1200" dirty="0"/>
            <a:t>Artificial Intelligence</a:t>
          </a:r>
        </a:p>
        <a:p>
          <a:pPr marL="114300" lvl="1" indent="-114300" algn="l" defTabSz="622300">
            <a:lnSpc>
              <a:spcPct val="100000"/>
            </a:lnSpc>
            <a:spcBef>
              <a:spcPct val="0"/>
            </a:spcBef>
            <a:spcAft>
              <a:spcPct val="15000"/>
            </a:spcAft>
            <a:buChar char="•"/>
          </a:pPr>
          <a:r>
            <a:rPr lang="en-US" sz="1400" kern="1200" dirty="0"/>
            <a:t>VR and AR, Metaverse, Quantum, IoE</a:t>
          </a:r>
        </a:p>
      </dsp:txBody>
      <dsp:txXfrm rot="-5400000">
        <a:off x="2722218" y="56012"/>
        <a:ext cx="4824346" cy="1033428"/>
      </dsp:txXfrm>
    </dsp:sp>
    <dsp:sp modelId="{9D6D73CE-E153-4BC8-9B03-50173CC434D9}">
      <dsp:nvSpPr>
        <dsp:cNvPr id="0" name=""/>
        <dsp:cNvSpPr/>
      </dsp:nvSpPr>
      <dsp:spPr>
        <a:xfrm>
          <a:off x="11598" y="38704"/>
          <a:ext cx="2578237" cy="1068042"/>
        </a:xfrm>
        <a:prstGeom prst="roundRect">
          <a:avLst/>
        </a:prstGeom>
        <a:solidFill>
          <a:schemeClr val="accent2">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en-US" sz="1800" kern="1200" dirty="0"/>
            <a:t>Technologies</a:t>
          </a:r>
        </a:p>
      </dsp:txBody>
      <dsp:txXfrm>
        <a:off x="63736" y="90842"/>
        <a:ext cx="2473961" cy="963766"/>
      </dsp:txXfrm>
    </dsp:sp>
    <dsp:sp modelId="{EBD8DDF5-C8B5-4D73-AEFA-AB1BD4F95ED0}">
      <dsp:nvSpPr>
        <dsp:cNvPr id="0" name=""/>
        <dsp:cNvSpPr/>
      </dsp:nvSpPr>
      <dsp:spPr>
        <a:xfrm rot="5400000">
          <a:off x="4740092" y="-709741"/>
          <a:ext cx="854433" cy="4885022"/>
        </a:xfrm>
        <a:prstGeom prst="round2SameRect">
          <a:avLst/>
        </a:prstGeom>
        <a:solidFill>
          <a:schemeClr val="bg1">
            <a:lumMod val="8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kern="1200" dirty="0"/>
            <a:t>Simon’s model</a:t>
          </a:r>
        </a:p>
        <a:p>
          <a:pPr marL="114300" lvl="1" indent="-114300" algn="l" defTabSz="622300">
            <a:lnSpc>
              <a:spcPct val="100000"/>
            </a:lnSpc>
            <a:spcBef>
              <a:spcPct val="0"/>
            </a:spcBef>
            <a:spcAft>
              <a:spcPct val="15000"/>
            </a:spcAft>
            <a:buChar char="•"/>
          </a:pPr>
          <a:r>
            <a:rPr lang="en-US" sz="1400" kern="1200" dirty="0"/>
            <a:t>Heuristics</a:t>
          </a:r>
        </a:p>
        <a:p>
          <a:pPr marL="114300" lvl="1" indent="-114300" algn="l" defTabSz="622300">
            <a:lnSpc>
              <a:spcPct val="100000"/>
            </a:lnSpc>
            <a:spcBef>
              <a:spcPct val="0"/>
            </a:spcBef>
            <a:spcAft>
              <a:spcPct val="15000"/>
            </a:spcAft>
            <a:buChar char="•"/>
          </a:pPr>
          <a:r>
            <a:rPr lang="en-US" sz="1400" kern="1200" dirty="0"/>
            <a:t>Structured, Semi structured, Unstructured</a:t>
          </a:r>
        </a:p>
      </dsp:txBody>
      <dsp:txXfrm rot="-5400000">
        <a:off x="2724798" y="1347263"/>
        <a:ext cx="4843312" cy="771013"/>
      </dsp:txXfrm>
    </dsp:sp>
    <dsp:sp modelId="{1448C5C5-C064-4343-B624-705AB7662720}">
      <dsp:nvSpPr>
        <dsp:cNvPr id="0" name=""/>
        <dsp:cNvSpPr/>
      </dsp:nvSpPr>
      <dsp:spPr>
        <a:xfrm>
          <a:off x="11528" y="1198748"/>
          <a:ext cx="2580757" cy="1068042"/>
        </a:xfrm>
        <a:prstGeom prst="roundRect">
          <a:avLst/>
        </a:prstGeom>
        <a:solidFill>
          <a:schemeClr val="accent3">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en-US" sz="1800" kern="1200" dirty="0"/>
            <a:t>Decision Making</a:t>
          </a:r>
        </a:p>
      </dsp:txBody>
      <dsp:txXfrm>
        <a:off x="63666" y="1250886"/>
        <a:ext cx="2476481" cy="963766"/>
      </dsp:txXfrm>
    </dsp:sp>
    <dsp:sp modelId="{A36172EE-14A9-4333-B165-DBEB7B9AAE97}">
      <dsp:nvSpPr>
        <dsp:cNvPr id="0" name=""/>
        <dsp:cNvSpPr/>
      </dsp:nvSpPr>
      <dsp:spPr>
        <a:xfrm rot="5400000">
          <a:off x="4693594" y="411702"/>
          <a:ext cx="947430" cy="4885022"/>
        </a:xfrm>
        <a:prstGeom prst="round2SameRect">
          <a:avLst/>
        </a:prstGeom>
        <a:solidFill>
          <a:schemeClr val="bg1">
            <a:lumMod val="8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kern="1200" dirty="0"/>
            <a:t>Data Management Strategy</a:t>
          </a:r>
        </a:p>
        <a:p>
          <a:pPr marL="114300" lvl="1" indent="-114300" algn="l" defTabSz="622300">
            <a:lnSpc>
              <a:spcPct val="100000"/>
            </a:lnSpc>
            <a:spcBef>
              <a:spcPct val="0"/>
            </a:spcBef>
            <a:spcAft>
              <a:spcPct val="15000"/>
            </a:spcAft>
            <a:buChar char="•"/>
          </a:pPr>
          <a:r>
            <a:rPr lang="en-US" sz="1400" kern="1200" dirty="0"/>
            <a:t>Information Architecture</a:t>
          </a:r>
        </a:p>
        <a:p>
          <a:pPr marL="114300" lvl="1" indent="-114300" algn="l" defTabSz="622300">
            <a:lnSpc>
              <a:spcPct val="100000"/>
            </a:lnSpc>
            <a:spcBef>
              <a:spcPct val="0"/>
            </a:spcBef>
            <a:spcAft>
              <a:spcPct val="15000"/>
            </a:spcAft>
            <a:buChar char="•"/>
          </a:pPr>
          <a:r>
            <a:rPr lang="en-US" sz="1400" kern="1200" dirty="0"/>
            <a:t>MIS/Balanced Scorecard</a:t>
          </a:r>
        </a:p>
        <a:p>
          <a:pPr marL="114300" lvl="1" indent="-114300" algn="l" defTabSz="622300">
            <a:lnSpc>
              <a:spcPct val="100000"/>
            </a:lnSpc>
            <a:spcBef>
              <a:spcPct val="0"/>
            </a:spcBef>
            <a:spcAft>
              <a:spcPct val="15000"/>
            </a:spcAft>
            <a:buChar char="•"/>
          </a:pPr>
          <a:r>
            <a:rPr lang="en-US" sz="1400" kern="1200" dirty="0"/>
            <a:t>Data Hierarchy</a:t>
          </a:r>
        </a:p>
      </dsp:txBody>
      <dsp:txXfrm rot="-5400000">
        <a:off x="2724798" y="2426748"/>
        <a:ext cx="4838772" cy="854930"/>
      </dsp:txXfrm>
    </dsp:sp>
    <dsp:sp modelId="{7397A03E-FBF5-46DB-9681-22010300DE34}">
      <dsp:nvSpPr>
        <dsp:cNvPr id="0" name=""/>
        <dsp:cNvSpPr/>
      </dsp:nvSpPr>
      <dsp:spPr>
        <a:xfrm>
          <a:off x="11528" y="2320192"/>
          <a:ext cx="2580757" cy="1068042"/>
        </a:xfrm>
        <a:prstGeom prst="roundRect">
          <a:avLst/>
        </a:prstGeom>
        <a:solidFill>
          <a:schemeClr val="accent4">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en-US" sz="1800" kern="1200" dirty="0"/>
            <a:t>Data Management</a:t>
          </a:r>
        </a:p>
      </dsp:txBody>
      <dsp:txXfrm>
        <a:off x="63666" y="2372330"/>
        <a:ext cx="2476481" cy="963766"/>
      </dsp:txXfrm>
    </dsp:sp>
    <dsp:sp modelId="{73D5F016-382E-4D58-B07F-FA939C5F2CC7}">
      <dsp:nvSpPr>
        <dsp:cNvPr id="0" name=""/>
        <dsp:cNvSpPr/>
      </dsp:nvSpPr>
      <dsp:spPr>
        <a:xfrm rot="5400000">
          <a:off x="4673041" y="1533147"/>
          <a:ext cx="988537" cy="4885022"/>
        </a:xfrm>
        <a:prstGeom prst="round2SameRect">
          <a:avLst/>
        </a:prstGeom>
        <a:solidFill>
          <a:schemeClr val="bg1">
            <a:lumMod val="8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kern="1200" dirty="0"/>
            <a:t>Threat Types</a:t>
          </a:r>
        </a:p>
        <a:p>
          <a:pPr marL="114300" lvl="1" indent="-114300" algn="l" defTabSz="622300">
            <a:lnSpc>
              <a:spcPct val="100000"/>
            </a:lnSpc>
            <a:spcBef>
              <a:spcPct val="0"/>
            </a:spcBef>
            <a:spcAft>
              <a:spcPct val="15000"/>
            </a:spcAft>
            <a:buChar char="•"/>
          </a:pPr>
          <a:r>
            <a:rPr lang="en-US" sz="1400" kern="1200" dirty="0"/>
            <a:t>Ethical Hacking</a:t>
          </a:r>
        </a:p>
        <a:p>
          <a:pPr marL="114300" lvl="1" indent="-114300" algn="l" defTabSz="622300">
            <a:lnSpc>
              <a:spcPct val="100000"/>
            </a:lnSpc>
            <a:spcBef>
              <a:spcPct val="0"/>
            </a:spcBef>
            <a:spcAft>
              <a:spcPct val="15000"/>
            </a:spcAft>
            <a:buChar char="•"/>
          </a:pPr>
          <a:r>
            <a:rPr lang="en-US" sz="1400" kern="1200" dirty="0"/>
            <a:t>Data Breaches</a:t>
          </a:r>
        </a:p>
        <a:p>
          <a:pPr marL="114300" lvl="1" indent="-114300" algn="l" defTabSz="622300">
            <a:lnSpc>
              <a:spcPct val="100000"/>
            </a:lnSpc>
            <a:spcBef>
              <a:spcPct val="0"/>
            </a:spcBef>
            <a:spcAft>
              <a:spcPct val="15000"/>
            </a:spcAft>
            <a:buChar char="•"/>
          </a:pPr>
          <a:r>
            <a:rPr lang="en-US" sz="1400" kern="1200" dirty="0"/>
            <a:t>Risk Management Strategy</a:t>
          </a:r>
        </a:p>
      </dsp:txBody>
      <dsp:txXfrm rot="-5400000">
        <a:off x="2724799" y="3529645"/>
        <a:ext cx="4836766" cy="892025"/>
      </dsp:txXfrm>
    </dsp:sp>
    <dsp:sp modelId="{645D0585-98FC-4137-A595-60BA870CB1D6}">
      <dsp:nvSpPr>
        <dsp:cNvPr id="0" name=""/>
        <dsp:cNvSpPr/>
      </dsp:nvSpPr>
      <dsp:spPr>
        <a:xfrm>
          <a:off x="11528" y="3441637"/>
          <a:ext cx="2580757" cy="1068042"/>
        </a:xfrm>
        <a:prstGeom prst="roundRect">
          <a:avLst/>
        </a:prstGeom>
        <a:solidFill>
          <a:schemeClr val="accent5">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en-US" sz="1800" kern="1200" dirty="0"/>
            <a:t>Cyber Security</a:t>
          </a:r>
        </a:p>
      </dsp:txBody>
      <dsp:txXfrm>
        <a:off x="63666" y="3493775"/>
        <a:ext cx="2476481" cy="963766"/>
      </dsp:txXfrm>
    </dsp:sp>
    <dsp:sp modelId="{02ECE3CA-CEC8-4093-9B66-4B1F1CE5F309}">
      <dsp:nvSpPr>
        <dsp:cNvPr id="0" name=""/>
        <dsp:cNvSpPr/>
      </dsp:nvSpPr>
      <dsp:spPr>
        <a:xfrm rot="5400000">
          <a:off x="4699622" y="2611284"/>
          <a:ext cx="981428" cy="4885022"/>
        </a:xfrm>
        <a:prstGeom prst="round2SameRect">
          <a:avLst/>
        </a:prstGeom>
        <a:solidFill>
          <a:schemeClr val="bg1">
            <a:lumMod val="8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100000"/>
            </a:lnSpc>
            <a:spcBef>
              <a:spcPct val="0"/>
            </a:spcBef>
            <a:spcAft>
              <a:spcPct val="15000"/>
            </a:spcAft>
            <a:buChar char="•"/>
          </a:pPr>
          <a:r>
            <a:rPr lang="en-US" sz="1400" kern="1200" dirty="0"/>
            <a:t>Egoism</a:t>
          </a:r>
        </a:p>
        <a:p>
          <a:pPr marL="114300" lvl="1" indent="-114300" algn="l" defTabSz="622300">
            <a:lnSpc>
              <a:spcPct val="100000"/>
            </a:lnSpc>
            <a:spcBef>
              <a:spcPct val="0"/>
            </a:spcBef>
            <a:spcAft>
              <a:spcPct val="15000"/>
            </a:spcAft>
            <a:buChar char="•"/>
          </a:pPr>
          <a:r>
            <a:rPr lang="en-US" sz="1400" kern="1200" dirty="0"/>
            <a:t>Utilitarianism</a:t>
          </a:r>
        </a:p>
        <a:p>
          <a:pPr marL="114300" lvl="1" indent="-114300" algn="l" defTabSz="622300">
            <a:lnSpc>
              <a:spcPct val="100000"/>
            </a:lnSpc>
            <a:spcBef>
              <a:spcPct val="0"/>
            </a:spcBef>
            <a:spcAft>
              <a:spcPct val="15000"/>
            </a:spcAft>
            <a:buChar char="•"/>
          </a:pPr>
          <a:r>
            <a:rPr lang="en-US" sz="1400" kern="1200" dirty="0"/>
            <a:t>Natural Law</a:t>
          </a:r>
        </a:p>
        <a:p>
          <a:pPr marL="114300" lvl="1" indent="-114300" algn="l" defTabSz="622300">
            <a:lnSpc>
              <a:spcPct val="100000"/>
            </a:lnSpc>
            <a:spcBef>
              <a:spcPct val="0"/>
            </a:spcBef>
            <a:spcAft>
              <a:spcPct val="15000"/>
            </a:spcAft>
            <a:buChar char="•"/>
          </a:pPr>
          <a:r>
            <a:rPr lang="en-US" sz="1400" kern="1200" dirty="0"/>
            <a:t>Respect for Persons</a:t>
          </a:r>
        </a:p>
      </dsp:txBody>
      <dsp:txXfrm rot="-5400000">
        <a:off x="2747826" y="4610990"/>
        <a:ext cx="4837113" cy="885610"/>
      </dsp:txXfrm>
    </dsp:sp>
    <dsp:sp modelId="{19F17BC6-697B-4560-89DC-FD6F93AA1CDB}">
      <dsp:nvSpPr>
        <dsp:cNvPr id="0" name=""/>
        <dsp:cNvSpPr/>
      </dsp:nvSpPr>
      <dsp:spPr>
        <a:xfrm>
          <a:off x="0" y="4589176"/>
          <a:ext cx="2580757" cy="929239"/>
        </a:xfrm>
        <a:prstGeom prst="roundRect">
          <a:avLst/>
        </a:prstGeom>
        <a:solidFill>
          <a:schemeClr val="accent6">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en-US" sz="1800" kern="1200" dirty="0"/>
            <a:t>Ethics</a:t>
          </a:r>
        </a:p>
      </dsp:txBody>
      <dsp:txXfrm>
        <a:off x="45362" y="4634538"/>
        <a:ext cx="2490033" cy="83851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E479B2-B17B-43D1-9D00-721DDBEE4350}"/>
              </a:ext>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pPr>
              <a:defRPr/>
            </a:pPr>
            <a:endParaRPr lang="en-AU"/>
          </a:p>
        </p:txBody>
      </p:sp>
      <p:sp>
        <p:nvSpPr>
          <p:cNvPr id="3" name="Date Placeholder 2">
            <a:extLst>
              <a:ext uri="{FF2B5EF4-FFF2-40B4-BE49-F238E27FC236}">
                <a16:creationId xmlns:a16="http://schemas.microsoft.com/office/drawing/2014/main" id="{24CC5821-802C-4EC8-9437-39F42927FB71}"/>
              </a:ext>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pPr>
              <a:defRPr/>
            </a:pPr>
            <a:fld id="{BACF64AF-A1CD-4BAE-8C70-A1577F5DECFE}" type="datetimeFigureOut">
              <a:rPr lang="en-AU"/>
              <a:pPr>
                <a:defRPr/>
              </a:pPr>
              <a:t>11/3/2025</a:t>
            </a:fld>
            <a:endParaRPr lang="en-AU"/>
          </a:p>
        </p:txBody>
      </p:sp>
      <p:sp>
        <p:nvSpPr>
          <p:cNvPr id="4" name="Footer Placeholder 3">
            <a:extLst>
              <a:ext uri="{FF2B5EF4-FFF2-40B4-BE49-F238E27FC236}">
                <a16:creationId xmlns:a16="http://schemas.microsoft.com/office/drawing/2014/main" id="{489CE590-C7B5-4F55-9BC9-BCF20F7A4736}"/>
              </a:ext>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pPr>
              <a:defRPr/>
            </a:pPr>
            <a:endParaRPr lang="en-AU"/>
          </a:p>
        </p:txBody>
      </p:sp>
      <p:sp>
        <p:nvSpPr>
          <p:cNvPr id="5" name="Slide Number Placeholder 4">
            <a:extLst>
              <a:ext uri="{FF2B5EF4-FFF2-40B4-BE49-F238E27FC236}">
                <a16:creationId xmlns:a16="http://schemas.microsoft.com/office/drawing/2014/main" id="{C6BA11CD-2A36-464F-97D7-2BA8F53BA98F}"/>
              </a:ext>
            </a:extLst>
          </p:cNvPr>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pPr>
              <a:defRPr/>
            </a:pPr>
            <a:fld id="{843C27F8-BD8A-499B-9BD2-902530F6FE95}" type="slidenum">
              <a:rPr lang="en-AU"/>
              <a:pPr>
                <a:defRPr/>
              </a:pPr>
              <a:t>‹#›</a:t>
            </a:fld>
            <a:endParaRPr lang="en-AU"/>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D138ED76-5C49-494D-AC63-94F51571F710}"/>
              </a:ext>
            </a:extLst>
          </p:cNvPr>
          <p:cNvSpPr>
            <a:spLocks noGrp="1" noChangeArrowheads="1"/>
          </p:cNvSpPr>
          <p:nvPr>
            <p:ph type="hdr" sz="quarter"/>
          </p:nvPr>
        </p:nvSpPr>
        <p:spPr bwMode="auto">
          <a:xfrm>
            <a:off x="0" y="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19" rIns="99038" bIns="49519" numCol="1" anchor="t" anchorCtr="0" compatLnSpc="1">
            <a:prstTxWarp prst="textNoShape">
              <a:avLst/>
            </a:prstTxWarp>
          </a:bodyPr>
          <a:lstStyle>
            <a:lvl1pPr defTabSz="990477" eaLnBrk="1" hangingPunct="1">
              <a:defRPr sz="1300" b="0">
                <a:latin typeface="Arial" charset="0"/>
                <a:cs typeface="Arial" charset="0"/>
              </a:defRPr>
            </a:lvl1pPr>
          </a:lstStyle>
          <a:p>
            <a:pPr>
              <a:defRPr/>
            </a:pPr>
            <a:endParaRPr lang="en-AU" altLang="en-US"/>
          </a:p>
        </p:txBody>
      </p:sp>
      <p:sp>
        <p:nvSpPr>
          <p:cNvPr id="3075" name="Rectangle 3">
            <a:extLst>
              <a:ext uri="{FF2B5EF4-FFF2-40B4-BE49-F238E27FC236}">
                <a16:creationId xmlns:a16="http://schemas.microsoft.com/office/drawing/2014/main" id="{D358B5F9-84B6-472B-9896-45C7AB77DFAC}"/>
              </a:ext>
            </a:extLst>
          </p:cNvPr>
          <p:cNvSpPr>
            <a:spLocks noGrp="1" noChangeArrowheads="1"/>
          </p:cNvSpPr>
          <p:nvPr>
            <p:ph type="dt" idx="1"/>
          </p:nvPr>
        </p:nvSpPr>
        <p:spPr bwMode="auto">
          <a:xfrm>
            <a:off x="4021138" y="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19" rIns="99038" bIns="49519" numCol="1" anchor="t" anchorCtr="0" compatLnSpc="1">
            <a:prstTxWarp prst="textNoShape">
              <a:avLst/>
            </a:prstTxWarp>
          </a:bodyPr>
          <a:lstStyle>
            <a:lvl1pPr algn="r" defTabSz="990477" eaLnBrk="1" hangingPunct="1">
              <a:defRPr sz="1300" b="0">
                <a:latin typeface="Arial" charset="0"/>
                <a:cs typeface="Arial" charset="0"/>
              </a:defRPr>
            </a:lvl1pPr>
          </a:lstStyle>
          <a:p>
            <a:pPr>
              <a:defRPr/>
            </a:pPr>
            <a:endParaRPr lang="en-AU" altLang="en-US"/>
          </a:p>
        </p:txBody>
      </p:sp>
      <p:sp>
        <p:nvSpPr>
          <p:cNvPr id="17412" name="Rectangle 4">
            <a:extLst>
              <a:ext uri="{FF2B5EF4-FFF2-40B4-BE49-F238E27FC236}">
                <a16:creationId xmlns:a16="http://schemas.microsoft.com/office/drawing/2014/main" id="{3E7F8E5A-E452-46FE-AAAE-39411AEB1903}"/>
              </a:ext>
            </a:extLst>
          </p:cNvPr>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B8BE611F-49C2-48A5-9FD8-1A18B32EC206}"/>
              </a:ext>
            </a:extLst>
          </p:cNvPr>
          <p:cNvSpPr>
            <a:spLocks noGrp="1" noChangeArrowheads="1"/>
          </p:cNvSpPr>
          <p:nvPr>
            <p:ph type="body" sz="quarter" idx="3"/>
          </p:nvPr>
        </p:nvSpPr>
        <p:spPr bwMode="auto">
          <a:xfrm>
            <a:off x="711200" y="4862513"/>
            <a:ext cx="5676900" cy="460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19" rIns="99038" bIns="49519" numCol="1" anchor="t" anchorCtr="0" compatLnSpc="1">
            <a:prstTxWarp prst="textNoShape">
              <a:avLst/>
            </a:prstTxWarp>
          </a:bodyPr>
          <a:lstStyle/>
          <a:p>
            <a:pPr lvl="0"/>
            <a:r>
              <a:rPr lang="en-AU" altLang="en-US" noProof="0"/>
              <a:t>Click to edit Master text styles</a:t>
            </a:r>
          </a:p>
          <a:p>
            <a:pPr lvl="1"/>
            <a:r>
              <a:rPr lang="en-AU" altLang="en-US" noProof="0"/>
              <a:t>Second level</a:t>
            </a:r>
          </a:p>
          <a:p>
            <a:pPr lvl="2"/>
            <a:r>
              <a:rPr lang="en-AU" altLang="en-US" noProof="0"/>
              <a:t>Third level</a:t>
            </a:r>
          </a:p>
          <a:p>
            <a:pPr lvl="3"/>
            <a:r>
              <a:rPr lang="en-AU" altLang="en-US" noProof="0"/>
              <a:t>Fourth level</a:t>
            </a:r>
          </a:p>
          <a:p>
            <a:pPr lvl="4"/>
            <a:r>
              <a:rPr lang="en-AU" altLang="en-US" noProof="0"/>
              <a:t>Fifth level</a:t>
            </a:r>
          </a:p>
        </p:txBody>
      </p:sp>
      <p:sp>
        <p:nvSpPr>
          <p:cNvPr id="3078" name="Rectangle 6">
            <a:extLst>
              <a:ext uri="{FF2B5EF4-FFF2-40B4-BE49-F238E27FC236}">
                <a16:creationId xmlns:a16="http://schemas.microsoft.com/office/drawing/2014/main" id="{FE20EF98-0D13-4397-B0AA-459971703265}"/>
              </a:ext>
            </a:extLst>
          </p:cNvPr>
          <p:cNvSpPr>
            <a:spLocks noGrp="1" noChangeArrowheads="1"/>
          </p:cNvSpPr>
          <p:nvPr>
            <p:ph type="ftr" sz="quarter" idx="4"/>
          </p:nvPr>
        </p:nvSpPr>
        <p:spPr bwMode="auto">
          <a:xfrm>
            <a:off x="0" y="9720263"/>
            <a:ext cx="307657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19" rIns="99038" bIns="49519" numCol="1" anchor="b" anchorCtr="0" compatLnSpc="1">
            <a:prstTxWarp prst="textNoShape">
              <a:avLst/>
            </a:prstTxWarp>
          </a:bodyPr>
          <a:lstStyle>
            <a:lvl1pPr defTabSz="990477" eaLnBrk="1" hangingPunct="1">
              <a:defRPr sz="1300" b="0">
                <a:latin typeface="Arial" charset="0"/>
                <a:cs typeface="Arial" charset="0"/>
              </a:defRPr>
            </a:lvl1pPr>
          </a:lstStyle>
          <a:p>
            <a:pPr>
              <a:defRPr/>
            </a:pPr>
            <a:endParaRPr lang="en-AU" altLang="en-US"/>
          </a:p>
        </p:txBody>
      </p:sp>
      <p:sp>
        <p:nvSpPr>
          <p:cNvPr id="3079" name="Rectangle 7">
            <a:extLst>
              <a:ext uri="{FF2B5EF4-FFF2-40B4-BE49-F238E27FC236}">
                <a16:creationId xmlns:a16="http://schemas.microsoft.com/office/drawing/2014/main" id="{AE4644C4-A3B5-4658-B3A0-C52FFEB43443}"/>
              </a:ext>
            </a:extLst>
          </p:cNvPr>
          <p:cNvSpPr>
            <a:spLocks noGrp="1" noChangeArrowheads="1"/>
          </p:cNvSpPr>
          <p:nvPr>
            <p:ph type="sldNum" sz="quarter" idx="5"/>
          </p:nvPr>
        </p:nvSpPr>
        <p:spPr bwMode="auto">
          <a:xfrm>
            <a:off x="4021138" y="9720263"/>
            <a:ext cx="307657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19" rIns="99038" bIns="49519" numCol="1" anchor="b" anchorCtr="0" compatLnSpc="1">
            <a:prstTxWarp prst="textNoShape">
              <a:avLst/>
            </a:prstTxWarp>
          </a:bodyPr>
          <a:lstStyle>
            <a:lvl1pPr algn="r" defTabSz="990477" eaLnBrk="1" hangingPunct="1">
              <a:defRPr sz="1300" b="0"/>
            </a:lvl1pPr>
          </a:lstStyle>
          <a:p>
            <a:pPr>
              <a:defRPr/>
            </a:pPr>
            <a:fld id="{3BD7E1D5-B86D-4E00-B966-AA513120974B}"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9759C2B-3499-4288-878A-D986F31E02A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04489FB1-9999-463F-AABB-4C60441769F0}"/>
              </a:ext>
            </a:extLst>
          </p:cNvPr>
          <p:cNvSpPr>
            <a:spLocks noGrp="1"/>
          </p:cNvSpPr>
          <p:nvPr>
            <p:ph type="body" idx="1"/>
          </p:nvPr>
        </p:nvSpPr>
        <p:spPr>
          <a:noFill/>
        </p:spPr>
        <p:txBody>
          <a:bodyPr/>
          <a:lstStyle/>
          <a:p>
            <a:endParaRPr lang="en-US" altLang="en-US">
              <a:latin typeface="Arial" panose="020B0604020202020204" pitchFamily="34" charset="0"/>
              <a:cs typeface="Arial" panose="020B0604020202020204" pitchFamily="34" charset="0"/>
            </a:endParaRPr>
          </a:p>
        </p:txBody>
      </p:sp>
      <p:sp>
        <p:nvSpPr>
          <p:cNvPr id="20484" name="Slide Number Placeholder 3">
            <a:extLst>
              <a:ext uri="{FF2B5EF4-FFF2-40B4-BE49-F238E27FC236}">
                <a16:creationId xmlns:a16="http://schemas.microsoft.com/office/drawing/2014/main" id="{9C4CE99C-69F7-4097-8A52-A6E66A658B4E}"/>
              </a:ext>
            </a:extLst>
          </p:cNvPr>
          <p:cNvSpPr>
            <a:spLocks noGrp="1"/>
          </p:cNvSpPr>
          <p:nvPr>
            <p:ph type="sldNum" sz="quarter" idx="5"/>
          </p:nvPr>
        </p:nvSpPr>
        <p:spPr>
          <a:noFill/>
        </p:spPr>
        <p:txBody>
          <a:bodyPr/>
          <a:lstStyle>
            <a:lvl1pPr defTabSz="930275">
              <a:spcBef>
                <a:spcPct val="30000"/>
              </a:spcBef>
              <a:defRPr sz="1200">
                <a:solidFill>
                  <a:schemeClr val="tx1"/>
                </a:solidFill>
                <a:latin typeface="Arial" panose="020B0604020202020204" pitchFamily="34" charset="0"/>
                <a:cs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cs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cs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cs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cs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BDE183C2-6B5B-4C47-AF7F-BBDDD71B9DF9}" type="slidenum">
              <a:rPr lang="en-AU" altLang="en-US" smtClean="0"/>
              <a:pPr>
                <a:spcBef>
                  <a:spcPct val="0"/>
                </a:spcBef>
              </a:pPr>
              <a:t>1</a:t>
            </a:fld>
            <a:endParaRPr lang="en-AU"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649DA-C047-8995-0476-26274C4C6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15EE4-1D77-9337-D078-8865DB332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BDC88-6135-C680-8239-DCC175B214E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13CD0112-9680-2B74-DE11-8E4C4C78C0CB}"/>
              </a:ext>
            </a:extLst>
          </p:cNvPr>
          <p:cNvSpPr>
            <a:spLocks noGrp="1"/>
          </p:cNvSpPr>
          <p:nvPr>
            <p:ph type="sldNum" sz="quarter" idx="10"/>
          </p:nvPr>
        </p:nvSpPr>
        <p:spPr/>
        <p:txBody>
          <a:bodyPr/>
          <a:lstStyle/>
          <a:p>
            <a:pPr marL="0" marR="0" lvl="0" indent="0" algn="r" defTabSz="990477" rtl="0" eaLnBrk="1" fontAlgn="auto" latinLnBrk="0" hangingPunct="1">
              <a:lnSpc>
                <a:spcPct val="100000"/>
              </a:lnSpc>
              <a:spcBef>
                <a:spcPts val="0"/>
              </a:spcBef>
              <a:spcAft>
                <a:spcPts val="0"/>
              </a:spcAft>
              <a:buClrTx/>
              <a:buSzTx/>
              <a:buFontTx/>
              <a:buNone/>
              <a:tabLst/>
              <a:defRPr/>
            </a:pPr>
            <a:fld id="{3BD7E1D5-B86D-4E00-B966-AA513120974B}" type="slidenum">
              <a:rPr kumimoji="0" lang="en-AU" alt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90477" rtl="0" eaLnBrk="1" fontAlgn="auto" latinLnBrk="0" hangingPunct="1">
                <a:lnSpc>
                  <a:spcPct val="100000"/>
                </a:lnSpc>
                <a:spcBef>
                  <a:spcPts val="0"/>
                </a:spcBef>
                <a:spcAft>
                  <a:spcPts val="0"/>
                </a:spcAft>
                <a:buClrTx/>
                <a:buSzTx/>
                <a:buFontTx/>
                <a:buNone/>
                <a:tabLst/>
                <a:defRPr/>
              </a:pPr>
              <a:t>4</a:t>
            </a:fld>
            <a:endParaRPr kumimoji="0" lang="en-AU" alt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43696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9903D45C-694D-46C3-8433-4B592B0DF8BE}"/>
              </a:ext>
            </a:extLst>
          </p:cNvPr>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1" tIns="45661" rIns="91321" bIns="45661"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292955DE-E0B9-4434-8832-FAAD0124BACD}"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6083" name="Rectangle 2">
            <a:extLst>
              <a:ext uri="{FF2B5EF4-FFF2-40B4-BE49-F238E27FC236}">
                <a16:creationId xmlns:a16="http://schemas.microsoft.com/office/drawing/2014/main" id="{18CB0EF0-15DA-4EEE-B2A3-35F64AAD7314}"/>
              </a:ext>
            </a:extLst>
          </p:cNvPr>
          <p:cNvSpPr>
            <a:spLocks noGrp="1" noRot="1" noChangeAspect="1" noChangeArrowheads="1" noTextEdit="1"/>
          </p:cNvSpPr>
          <p:nvPr>
            <p:ph type="sldImg"/>
          </p:nvPr>
        </p:nvSpPr>
        <p:spPr bwMode="auto">
          <a:xfrm>
            <a:off x="919163" y="744538"/>
            <a:ext cx="4962525" cy="3721100"/>
          </a:xfrm>
          <a:prstGeom prst="rect">
            <a:avLst/>
          </a:prstGeom>
          <a:solidFill>
            <a:srgbClr val="FFFFFF"/>
          </a:solidFill>
          <a:ln>
            <a:solidFill>
              <a:srgbClr val="000000"/>
            </a:solidFill>
            <a:miter lim="800000"/>
            <a:headEnd/>
            <a:tailEnd/>
          </a:ln>
        </p:spPr>
      </p:sp>
      <p:sp>
        <p:nvSpPr>
          <p:cNvPr id="46084" name="Rectangle 3">
            <a:extLst>
              <a:ext uri="{FF2B5EF4-FFF2-40B4-BE49-F238E27FC236}">
                <a16:creationId xmlns:a16="http://schemas.microsoft.com/office/drawing/2014/main" id="{6FF89B80-3E6A-4EF4-8D3A-33205E9D030C}"/>
              </a:ext>
            </a:extLst>
          </p:cNvPr>
          <p:cNvSpPr>
            <a:spLocks noGrp="1" noChangeArrowheads="1"/>
          </p:cNvSpPr>
          <p:nvPr>
            <p:ph type="body" idx="1"/>
          </p:nvPr>
        </p:nvSpPr>
        <p:spPr bwMode="auto">
          <a:xfrm>
            <a:off x="681038" y="4714875"/>
            <a:ext cx="5437187" cy="4467225"/>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1321" tIns="45661" rIns="91321" bIns="45661"/>
          <a:lstStyle/>
          <a:p>
            <a:pPr marL="117475" indent="-117475"/>
            <a:endParaRPr lang="en-US" altLang="en-US" dirty="0">
              <a:latin typeface="Arial" panose="020B0604020202020204" pitchFamily="34" charset="0"/>
            </a:endParaRPr>
          </a:p>
        </p:txBody>
      </p:sp>
    </p:spTree>
    <p:extLst>
      <p:ext uri="{BB962C8B-B14F-4D97-AF65-F5344CB8AC3E}">
        <p14:creationId xmlns:p14="http://schemas.microsoft.com/office/powerpoint/2010/main" val="383698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E29CBE2A-6A3A-4020-BD17-EE9E56F73D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buChar char="•"/>
              <a:defRPr sz="1000">
                <a:solidFill>
                  <a:schemeClr val="tx1"/>
                </a:solidFill>
                <a:latin typeface="Albertus (W1)" charset="0"/>
              </a:defRPr>
            </a:lvl1pPr>
            <a:lvl2pPr marL="742950" indent="-285750" eaLnBrk="0" hangingPunct="0">
              <a:spcBef>
                <a:spcPct val="30000"/>
              </a:spcBef>
              <a:buFont typeface="Wingdings" panose="05000000000000000000" pitchFamily="2" charset="2"/>
              <a:buChar char="§"/>
              <a:defRPr sz="1000">
                <a:solidFill>
                  <a:schemeClr val="tx1"/>
                </a:solidFill>
                <a:latin typeface="Albertus (W1)" charset="0"/>
              </a:defRPr>
            </a:lvl2pPr>
            <a:lvl3pPr marL="1143000" indent="-228600" eaLnBrk="0" hangingPunct="0">
              <a:spcBef>
                <a:spcPct val="30000"/>
              </a:spcBef>
              <a:buChar char="o"/>
              <a:defRPr sz="1000">
                <a:solidFill>
                  <a:schemeClr val="tx1"/>
                </a:solidFill>
                <a:latin typeface="Albertus (W1)" charset="0"/>
              </a:defRPr>
            </a:lvl3pPr>
            <a:lvl4pPr marL="1600200" indent="-228600" eaLnBrk="0" hangingPunct="0">
              <a:spcBef>
                <a:spcPct val="30000"/>
              </a:spcBef>
              <a:buFont typeface="Wingdings" panose="05000000000000000000" pitchFamily="2" charset="2"/>
              <a:buChar char="v"/>
              <a:defRPr sz="1000">
                <a:solidFill>
                  <a:schemeClr val="tx1"/>
                </a:solidFill>
                <a:latin typeface="Albertus (W1)" charset="0"/>
              </a:defRPr>
            </a:lvl4pPr>
            <a:lvl5pPr marL="2057400" indent="-228600" eaLnBrk="0" hangingPunct="0">
              <a:spcBef>
                <a:spcPct val="30000"/>
              </a:spcBef>
              <a:buChar char="•"/>
              <a:defRPr sz="1000">
                <a:solidFill>
                  <a:schemeClr val="tx1"/>
                </a:solidFill>
                <a:latin typeface="Albertus (W1)" charset="0"/>
              </a:defRPr>
            </a:lvl5pPr>
            <a:lvl6pPr marL="2514600" indent="-228600" eaLnBrk="0" fontAlgn="base" hangingPunct="0">
              <a:spcBef>
                <a:spcPct val="30000"/>
              </a:spcBef>
              <a:spcAft>
                <a:spcPct val="0"/>
              </a:spcAft>
              <a:buChar char="•"/>
              <a:defRPr sz="1000">
                <a:solidFill>
                  <a:schemeClr val="tx1"/>
                </a:solidFill>
                <a:latin typeface="Albertus (W1)" charset="0"/>
              </a:defRPr>
            </a:lvl6pPr>
            <a:lvl7pPr marL="2971800" indent="-228600" eaLnBrk="0" fontAlgn="base" hangingPunct="0">
              <a:spcBef>
                <a:spcPct val="30000"/>
              </a:spcBef>
              <a:spcAft>
                <a:spcPct val="0"/>
              </a:spcAft>
              <a:buChar char="•"/>
              <a:defRPr sz="1000">
                <a:solidFill>
                  <a:schemeClr val="tx1"/>
                </a:solidFill>
                <a:latin typeface="Albertus (W1)" charset="0"/>
              </a:defRPr>
            </a:lvl7pPr>
            <a:lvl8pPr marL="3429000" indent="-228600" eaLnBrk="0" fontAlgn="base" hangingPunct="0">
              <a:spcBef>
                <a:spcPct val="30000"/>
              </a:spcBef>
              <a:spcAft>
                <a:spcPct val="0"/>
              </a:spcAft>
              <a:buChar char="•"/>
              <a:defRPr sz="1000">
                <a:solidFill>
                  <a:schemeClr val="tx1"/>
                </a:solidFill>
                <a:latin typeface="Albertus (W1)" charset="0"/>
              </a:defRPr>
            </a:lvl8pPr>
            <a:lvl9pPr marL="3886200" indent="-228600" eaLnBrk="0" fontAlgn="base" hangingPunct="0">
              <a:spcBef>
                <a:spcPct val="30000"/>
              </a:spcBef>
              <a:spcAft>
                <a:spcPct val="0"/>
              </a:spcAft>
              <a:buChar char="•"/>
              <a:defRPr sz="1000">
                <a:solidFill>
                  <a:schemeClr val="tx1"/>
                </a:solidFill>
                <a:latin typeface="Albertus (W1)" charset="0"/>
              </a:defRPr>
            </a:lvl9pPr>
          </a:lstStyle>
          <a:p>
            <a:pPr marL="0" marR="0" lvl="0" indent="0" algn="r" defTabSz="990477" rtl="0" eaLnBrk="1" fontAlgn="auto" latinLnBrk="0" hangingPunct="1">
              <a:lnSpc>
                <a:spcPct val="100000"/>
              </a:lnSpc>
              <a:spcBef>
                <a:spcPct val="0"/>
              </a:spcBef>
              <a:spcAft>
                <a:spcPts val="0"/>
              </a:spcAft>
              <a:buClrTx/>
              <a:buSzTx/>
              <a:buFontTx/>
              <a:buNone/>
              <a:tabLst/>
              <a:defRPr/>
            </a:pPr>
            <a:fld id="{96DBC149-BD92-4807-9042-D205536D9D3D}"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90477" rtl="0" eaLnBrk="1" fontAlgn="auto" latinLnBrk="0" hangingPunct="1">
                <a:lnSpc>
                  <a:spcPct val="100000"/>
                </a:lnSpc>
                <a:spcBef>
                  <a:spcPct val="0"/>
                </a:spcBef>
                <a:spcAft>
                  <a:spcPts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347" name="Rectangle 2">
            <a:extLst>
              <a:ext uri="{FF2B5EF4-FFF2-40B4-BE49-F238E27FC236}">
                <a16:creationId xmlns:a16="http://schemas.microsoft.com/office/drawing/2014/main" id="{E7E508DF-ECA5-4F1F-B36D-BE45C45D57AF}"/>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A03C8264-A66D-4DB2-95AD-A0D6F7E71F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287608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B2AE4-2088-7396-D068-6C63FFAB06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246C6-4016-4D08-62FA-4C9CC5DBCC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2B8532-48F1-CFD9-0E28-FDC030305D4D}"/>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3A68674-7D46-05B1-9143-F5D99D6D1406}"/>
              </a:ext>
            </a:extLst>
          </p:cNvPr>
          <p:cNvSpPr>
            <a:spLocks noGrp="1"/>
          </p:cNvSpPr>
          <p:nvPr>
            <p:ph type="sldNum" sz="quarter" idx="10"/>
          </p:nvPr>
        </p:nvSpPr>
        <p:spPr/>
        <p:txBody>
          <a:bodyPr/>
          <a:lstStyle/>
          <a:p>
            <a:pPr marL="0" marR="0" lvl="0" indent="0" algn="r" defTabSz="990477" rtl="0" eaLnBrk="1" fontAlgn="auto" latinLnBrk="0" hangingPunct="1">
              <a:lnSpc>
                <a:spcPct val="100000"/>
              </a:lnSpc>
              <a:spcBef>
                <a:spcPts val="0"/>
              </a:spcBef>
              <a:spcAft>
                <a:spcPts val="0"/>
              </a:spcAft>
              <a:buClrTx/>
              <a:buSzTx/>
              <a:buFontTx/>
              <a:buNone/>
              <a:tabLst/>
              <a:defRPr/>
            </a:pPr>
            <a:fld id="{3BD7E1D5-B86D-4E00-B966-AA513120974B}" type="slidenum">
              <a:rPr kumimoji="0" lang="en-AU" alt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90477" rtl="0" eaLnBrk="1" fontAlgn="auto" latinLnBrk="0" hangingPunct="1">
                <a:lnSpc>
                  <a:spcPct val="100000"/>
                </a:lnSpc>
                <a:spcBef>
                  <a:spcPts val="0"/>
                </a:spcBef>
                <a:spcAft>
                  <a:spcPts val="0"/>
                </a:spcAft>
                <a:buClrTx/>
                <a:buSzTx/>
                <a:buFontTx/>
                <a:buNone/>
                <a:tabLst/>
                <a:defRPr/>
              </a:pPr>
              <a:t>10</a:t>
            </a:fld>
            <a:endParaRPr kumimoji="0" lang="en-AU" alt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802683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90477" rtl="0" eaLnBrk="1" fontAlgn="auto" latinLnBrk="0" hangingPunct="1">
              <a:lnSpc>
                <a:spcPct val="100000"/>
              </a:lnSpc>
              <a:spcBef>
                <a:spcPts val="0"/>
              </a:spcBef>
              <a:spcAft>
                <a:spcPts val="0"/>
              </a:spcAft>
              <a:buClrTx/>
              <a:buSzTx/>
              <a:buFontTx/>
              <a:buNone/>
              <a:tabLst/>
              <a:defRPr/>
            </a:pPr>
            <a:fld id="{5050EE19-955F-4320-B271-B484CE7BFD74}" type="slidenum">
              <a:rPr kumimoji="0" 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90477"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21394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90477" rtl="0" eaLnBrk="1" fontAlgn="auto" latinLnBrk="0" hangingPunct="1">
              <a:lnSpc>
                <a:spcPct val="100000"/>
              </a:lnSpc>
              <a:spcBef>
                <a:spcPts val="0"/>
              </a:spcBef>
              <a:spcAft>
                <a:spcPts val="0"/>
              </a:spcAft>
              <a:buClrTx/>
              <a:buSzTx/>
              <a:buFontTx/>
              <a:buNone/>
              <a:tabLst/>
              <a:defRPr/>
            </a:pPr>
            <a:fld id="{3BD7E1D5-B86D-4E00-B966-AA513120974B}" type="slidenum">
              <a:rPr kumimoji="0" lang="en-AU" alt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90477" rtl="0" eaLnBrk="1" fontAlgn="auto" latinLnBrk="0" hangingPunct="1">
                <a:lnSpc>
                  <a:spcPct val="100000"/>
                </a:lnSpc>
                <a:spcBef>
                  <a:spcPts val="0"/>
                </a:spcBef>
                <a:spcAft>
                  <a:spcPts val="0"/>
                </a:spcAft>
                <a:buClrTx/>
                <a:buSzTx/>
                <a:buFontTx/>
                <a:buNone/>
                <a:tabLst/>
                <a:defRPr/>
              </a:pPr>
              <a:t>22</a:t>
            </a:fld>
            <a:endParaRPr kumimoji="0" lang="en-AU" alt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71426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CEFFD-072A-2625-6994-BDF62F813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A628-A6A7-193F-122B-6F316D860D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15FA5-1637-4FEE-C8A8-4014721B0F0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71BC855-04C6-D1A2-5E50-CBDCC02E9F91}"/>
              </a:ext>
            </a:extLst>
          </p:cNvPr>
          <p:cNvSpPr>
            <a:spLocks noGrp="1"/>
          </p:cNvSpPr>
          <p:nvPr>
            <p:ph type="sldNum" sz="quarter" idx="10"/>
          </p:nvPr>
        </p:nvSpPr>
        <p:spPr/>
        <p:txBody>
          <a:bodyPr/>
          <a:lstStyle/>
          <a:p>
            <a:pPr marL="0" marR="0" lvl="0" indent="0" algn="r" defTabSz="990477" rtl="0" eaLnBrk="1" fontAlgn="auto" latinLnBrk="0" hangingPunct="1">
              <a:lnSpc>
                <a:spcPct val="100000"/>
              </a:lnSpc>
              <a:spcBef>
                <a:spcPts val="0"/>
              </a:spcBef>
              <a:spcAft>
                <a:spcPts val="0"/>
              </a:spcAft>
              <a:buClrTx/>
              <a:buSzTx/>
              <a:buFontTx/>
              <a:buNone/>
              <a:tabLst/>
              <a:defRPr/>
            </a:pPr>
            <a:fld id="{3BD7E1D5-B86D-4E00-B966-AA513120974B}" type="slidenum">
              <a:rPr kumimoji="0" lang="en-AU" altLang="en-US" sz="13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90477" rtl="0" eaLnBrk="1" fontAlgn="auto" latinLnBrk="0" hangingPunct="1">
                <a:lnSpc>
                  <a:spcPct val="100000"/>
                </a:lnSpc>
                <a:spcBef>
                  <a:spcPts val="0"/>
                </a:spcBef>
                <a:spcAft>
                  <a:spcPts val="0"/>
                </a:spcAft>
                <a:buClrTx/>
                <a:buSzTx/>
                <a:buFontTx/>
                <a:buNone/>
                <a:tabLst/>
                <a:defRPr/>
              </a:pPr>
              <a:t>34</a:t>
            </a:fld>
            <a:endParaRPr kumimoji="0" lang="en-AU" altLang="en-US" sz="13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746029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pPr>
              <a:defRPr/>
            </a:pPr>
            <a:endParaRPr lang="en-AU" altLang="en-US"/>
          </a:p>
        </p:txBody>
      </p:sp>
      <p:sp>
        <p:nvSpPr>
          <p:cNvPr id="8" name="Footer Placeholder 7"/>
          <p:cNvSpPr>
            <a:spLocks noGrp="1"/>
          </p:cNvSpPr>
          <p:nvPr>
            <p:ph type="ftr" sz="quarter" idx="11"/>
          </p:nvPr>
        </p:nvSpPr>
        <p:spPr/>
        <p:txBody>
          <a:bodyPr/>
          <a:lstStyle/>
          <a:p>
            <a:pPr>
              <a:defRPr/>
            </a:pPr>
            <a:r>
              <a:rPr lang="en-AU" altLang="en-US"/>
              <a:t>Footer text goes in here</a:t>
            </a:r>
          </a:p>
        </p:txBody>
      </p:sp>
      <p:sp>
        <p:nvSpPr>
          <p:cNvPr id="9" name="Slide Number Placeholder 8"/>
          <p:cNvSpPr>
            <a:spLocks noGrp="1"/>
          </p:cNvSpPr>
          <p:nvPr>
            <p:ph type="sldNum" sz="quarter" idx="12"/>
          </p:nvPr>
        </p:nvSpPr>
        <p:spPr/>
        <p:txBody>
          <a:bodyPr/>
          <a:lstStyle/>
          <a:p>
            <a:pPr>
              <a:defRPr/>
            </a:pPr>
            <a:fld id="{842C2456-015D-476A-A2A9-B68F6DEFDAAA}" type="slidenum">
              <a:rPr lang="en-AU" altLang="en-US" smtClean="0"/>
              <a:pPr>
                <a:defRPr/>
              </a:pPr>
              <a:t>‹#›</a:t>
            </a:fld>
            <a:endParaRPr lang="en-AU" altLang="en-US"/>
          </a:p>
        </p:txBody>
      </p:sp>
    </p:spTree>
    <p:extLst>
      <p:ext uri="{BB962C8B-B14F-4D97-AF65-F5344CB8AC3E}">
        <p14:creationId xmlns:p14="http://schemas.microsoft.com/office/powerpoint/2010/main" val="38774448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BB929-437C-0DA4-BA6A-1269BFCEDE9E}"/>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5CDC11B0-6B0C-97D0-BD9E-36738E47F758}"/>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5B7A6ED9-5BDF-F856-189E-05EFECE5C5B8}"/>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B17D3017-BA7C-AF06-9ECA-927D6502B2C9}"/>
              </a:ext>
            </a:extLst>
          </p:cNvPr>
          <p:cNvSpPr>
            <a:spLocks noGrp="1"/>
          </p:cNvSpPr>
          <p:nvPr>
            <p:ph type="dt" sz="half" idx="10"/>
          </p:nvPr>
        </p:nvSpPr>
        <p:spPr/>
        <p:txBody>
          <a:bodyPr/>
          <a:lstStyle/>
          <a:p>
            <a:pPr>
              <a:defRPr/>
            </a:pPr>
            <a:endParaRPr lang="en-AU" altLang="en-US"/>
          </a:p>
        </p:txBody>
      </p:sp>
      <p:sp>
        <p:nvSpPr>
          <p:cNvPr id="6" name="Footer Placeholder 5">
            <a:extLst>
              <a:ext uri="{FF2B5EF4-FFF2-40B4-BE49-F238E27FC236}">
                <a16:creationId xmlns:a16="http://schemas.microsoft.com/office/drawing/2014/main" id="{9E40D1A7-1853-5E09-6C3F-CF6E9EFD1181}"/>
              </a:ext>
            </a:extLst>
          </p:cNvPr>
          <p:cNvSpPr>
            <a:spLocks noGrp="1"/>
          </p:cNvSpPr>
          <p:nvPr>
            <p:ph type="ftr" sz="quarter" idx="11"/>
          </p:nvPr>
        </p:nvSpPr>
        <p:spPr/>
        <p:txBody>
          <a:bodyPr/>
          <a:lstStyle/>
          <a:p>
            <a:pPr>
              <a:defRPr/>
            </a:pPr>
            <a:r>
              <a:rPr lang="en-AU" altLang="en-US"/>
              <a:t>Footer text goes in here</a:t>
            </a:r>
          </a:p>
        </p:txBody>
      </p:sp>
      <p:sp>
        <p:nvSpPr>
          <p:cNvPr id="7" name="Slide Number Placeholder 6">
            <a:extLst>
              <a:ext uri="{FF2B5EF4-FFF2-40B4-BE49-F238E27FC236}">
                <a16:creationId xmlns:a16="http://schemas.microsoft.com/office/drawing/2014/main" id="{D7A38302-F07B-2863-C2C9-616E1B4EA7A9}"/>
              </a:ext>
            </a:extLst>
          </p:cNvPr>
          <p:cNvSpPr>
            <a:spLocks noGrp="1"/>
          </p:cNvSpPr>
          <p:nvPr>
            <p:ph type="sldNum" sz="quarter" idx="12"/>
          </p:nvPr>
        </p:nvSpPr>
        <p:spPr/>
        <p:txBody>
          <a:bodyPr/>
          <a:lstStyle/>
          <a:p>
            <a:pPr>
              <a:defRPr/>
            </a:pPr>
            <a:fld id="{8BA1BB6F-0433-487B-BBCE-081722838910}" type="slidenum">
              <a:rPr lang="en-AU" altLang="en-US" smtClean="0"/>
              <a:pPr>
                <a:defRPr/>
              </a:pPr>
              <a:t>‹#›</a:t>
            </a:fld>
            <a:endParaRPr lang="en-AU" altLang="en-US"/>
          </a:p>
        </p:txBody>
      </p:sp>
    </p:spTree>
    <p:extLst>
      <p:ext uri="{BB962C8B-B14F-4D97-AF65-F5344CB8AC3E}">
        <p14:creationId xmlns:p14="http://schemas.microsoft.com/office/powerpoint/2010/main" val="404801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82E8-4304-8915-FFE0-41BBD5D60E31}"/>
              </a:ext>
            </a:extLst>
          </p:cNvPr>
          <p:cNvSpPr>
            <a:spLocks noGrp="1"/>
          </p:cNvSpPr>
          <p:nvPr>
            <p:ph type="title"/>
          </p:nvPr>
        </p:nvSpPr>
        <p:spPr>
          <a:xfrm>
            <a:off x="629841" y="365126"/>
            <a:ext cx="78867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CB65D7D7-617D-5B0D-7DEA-744D7DB8117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53180059-22B5-6ED8-C2CC-E75F5B676EA9}"/>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2B535DE6-E00F-DD67-48E6-4B593B1E55A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F19C710C-5B58-5AB4-2BEE-0488AD471EBE}"/>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BC32980F-EA98-04DB-3588-BB4838A69445}"/>
              </a:ext>
            </a:extLst>
          </p:cNvPr>
          <p:cNvSpPr>
            <a:spLocks noGrp="1"/>
          </p:cNvSpPr>
          <p:nvPr>
            <p:ph type="dt" sz="half" idx="10"/>
          </p:nvPr>
        </p:nvSpPr>
        <p:spPr/>
        <p:txBody>
          <a:bodyPr/>
          <a:lstStyle/>
          <a:p>
            <a:pPr>
              <a:defRPr/>
            </a:pPr>
            <a:endParaRPr lang="en-AU" altLang="en-US"/>
          </a:p>
        </p:txBody>
      </p:sp>
      <p:sp>
        <p:nvSpPr>
          <p:cNvPr id="8" name="Footer Placeholder 7">
            <a:extLst>
              <a:ext uri="{FF2B5EF4-FFF2-40B4-BE49-F238E27FC236}">
                <a16:creationId xmlns:a16="http://schemas.microsoft.com/office/drawing/2014/main" id="{F68E192C-4A91-ACAA-5F4E-F1B4C9E9341B}"/>
              </a:ext>
            </a:extLst>
          </p:cNvPr>
          <p:cNvSpPr>
            <a:spLocks noGrp="1"/>
          </p:cNvSpPr>
          <p:nvPr>
            <p:ph type="ftr" sz="quarter" idx="11"/>
          </p:nvPr>
        </p:nvSpPr>
        <p:spPr/>
        <p:txBody>
          <a:bodyPr/>
          <a:lstStyle/>
          <a:p>
            <a:pPr>
              <a:defRPr/>
            </a:pPr>
            <a:r>
              <a:rPr lang="en-AU" altLang="en-US"/>
              <a:t>Footer text goes in here</a:t>
            </a:r>
          </a:p>
        </p:txBody>
      </p:sp>
      <p:sp>
        <p:nvSpPr>
          <p:cNvPr id="9" name="Slide Number Placeholder 8">
            <a:extLst>
              <a:ext uri="{FF2B5EF4-FFF2-40B4-BE49-F238E27FC236}">
                <a16:creationId xmlns:a16="http://schemas.microsoft.com/office/drawing/2014/main" id="{3C64AFC2-4073-0DF4-2E13-1A865A32E927}"/>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29054857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19E0-B33A-DE1B-5E0F-FB49E688F9EA}"/>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909BF327-8F16-A2FB-B4A4-5DF86775F963}"/>
              </a:ext>
            </a:extLst>
          </p:cNvPr>
          <p:cNvSpPr>
            <a:spLocks noGrp="1"/>
          </p:cNvSpPr>
          <p:nvPr>
            <p:ph type="dt" sz="half" idx="10"/>
          </p:nvPr>
        </p:nvSpPr>
        <p:spPr/>
        <p:txBody>
          <a:bodyPr/>
          <a:lstStyle/>
          <a:p>
            <a:pPr>
              <a:defRPr/>
            </a:pPr>
            <a:endParaRPr lang="en-AU" altLang="en-US"/>
          </a:p>
        </p:txBody>
      </p:sp>
      <p:sp>
        <p:nvSpPr>
          <p:cNvPr id="4" name="Footer Placeholder 3">
            <a:extLst>
              <a:ext uri="{FF2B5EF4-FFF2-40B4-BE49-F238E27FC236}">
                <a16:creationId xmlns:a16="http://schemas.microsoft.com/office/drawing/2014/main" id="{FEC728D5-DA27-B046-6115-2251DBD4E4C8}"/>
              </a:ext>
            </a:extLst>
          </p:cNvPr>
          <p:cNvSpPr>
            <a:spLocks noGrp="1"/>
          </p:cNvSpPr>
          <p:nvPr>
            <p:ph type="ftr" sz="quarter" idx="11"/>
          </p:nvPr>
        </p:nvSpPr>
        <p:spPr/>
        <p:txBody>
          <a:bodyPr/>
          <a:lstStyle/>
          <a:p>
            <a:pPr>
              <a:defRPr/>
            </a:pPr>
            <a:r>
              <a:rPr lang="en-AU" altLang="en-US"/>
              <a:t>Footer text goes in here</a:t>
            </a:r>
          </a:p>
        </p:txBody>
      </p:sp>
      <p:sp>
        <p:nvSpPr>
          <p:cNvPr id="5" name="Slide Number Placeholder 4">
            <a:extLst>
              <a:ext uri="{FF2B5EF4-FFF2-40B4-BE49-F238E27FC236}">
                <a16:creationId xmlns:a16="http://schemas.microsoft.com/office/drawing/2014/main" id="{4B01BA18-2809-030A-9A52-07478DD99E16}"/>
              </a:ext>
            </a:extLst>
          </p:cNvPr>
          <p:cNvSpPr>
            <a:spLocks noGrp="1"/>
          </p:cNvSpPr>
          <p:nvPr>
            <p:ph type="sldNum" sz="quarter" idx="12"/>
          </p:nvPr>
        </p:nvSpPr>
        <p:spPr/>
        <p:txBody>
          <a:bodyPr/>
          <a:lstStyle/>
          <a:p>
            <a:pPr>
              <a:defRPr/>
            </a:pPr>
            <a:fld id="{9FCD0ABD-F952-4FD4-8322-71BBB95C5D31}" type="slidenum">
              <a:rPr lang="en-AU" altLang="en-US" smtClean="0"/>
              <a:pPr>
                <a:defRPr/>
              </a:pPr>
              <a:t>‹#›</a:t>
            </a:fld>
            <a:endParaRPr lang="en-AU" altLang="en-US"/>
          </a:p>
        </p:txBody>
      </p:sp>
    </p:spTree>
    <p:extLst>
      <p:ext uri="{BB962C8B-B14F-4D97-AF65-F5344CB8AC3E}">
        <p14:creationId xmlns:p14="http://schemas.microsoft.com/office/powerpoint/2010/main" val="1279240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AB6AB2-DF5A-8DF4-48BA-F3FED3722843}"/>
              </a:ext>
            </a:extLst>
          </p:cNvPr>
          <p:cNvSpPr>
            <a:spLocks noGrp="1"/>
          </p:cNvSpPr>
          <p:nvPr>
            <p:ph type="dt" sz="half" idx="10"/>
          </p:nvPr>
        </p:nvSpPr>
        <p:spPr/>
        <p:txBody>
          <a:bodyPr/>
          <a:lstStyle/>
          <a:p>
            <a:pPr>
              <a:defRPr/>
            </a:pPr>
            <a:endParaRPr lang="en-AU" altLang="en-US"/>
          </a:p>
        </p:txBody>
      </p:sp>
      <p:sp>
        <p:nvSpPr>
          <p:cNvPr id="3" name="Footer Placeholder 2">
            <a:extLst>
              <a:ext uri="{FF2B5EF4-FFF2-40B4-BE49-F238E27FC236}">
                <a16:creationId xmlns:a16="http://schemas.microsoft.com/office/drawing/2014/main" id="{D0EDDC60-FA0E-ABF1-299C-00709F911B1A}"/>
              </a:ext>
            </a:extLst>
          </p:cNvPr>
          <p:cNvSpPr>
            <a:spLocks noGrp="1"/>
          </p:cNvSpPr>
          <p:nvPr>
            <p:ph type="ftr" sz="quarter" idx="11"/>
          </p:nvPr>
        </p:nvSpPr>
        <p:spPr/>
        <p:txBody>
          <a:bodyPr/>
          <a:lstStyle/>
          <a:p>
            <a:pPr>
              <a:defRPr/>
            </a:pPr>
            <a:r>
              <a:rPr lang="en-AU" altLang="en-US"/>
              <a:t>Footer text goes in here</a:t>
            </a:r>
          </a:p>
        </p:txBody>
      </p:sp>
      <p:sp>
        <p:nvSpPr>
          <p:cNvPr id="4" name="Slide Number Placeholder 3">
            <a:extLst>
              <a:ext uri="{FF2B5EF4-FFF2-40B4-BE49-F238E27FC236}">
                <a16:creationId xmlns:a16="http://schemas.microsoft.com/office/drawing/2014/main" id="{1FA93808-C559-DB95-B6BA-3E3C530175BE}"/>
              </a:ext>
            </a:extLst>
          </p:cNvPr>
          <p:cNvSpPr>
            <a:spLocks noGrp="1"/>
          </p:cNvSpPr>
          <p:nvPr>
            <p:ph type="sldNum" sz="quarter" idx="12"/>
          </p:nvPr>
        </p:nvSpPr>
        <p:spPr/>
        <p:txBody>
          <a:bodyPr/>
          <a:lstStyle/>
          <a:p>
            <a:pPr>
              <a:defRPr/>
            </a:pPr>
            <a:fld id="{A3C264A0-24DE-43F0-9040-9199F9430126}" type="slidenum">
              <a:rPr lang="en-AU" altLang="en-US" smtClean="0"/>
              <a:pPr>
                <a:defRPr/>
              </a:pPr>
              <a:t>‹#›</a:t>
            </a:fld>
            <a:endParaRPr lang="en-AU" altLang="en-US"/>
          </a:p>
        </p:txBody>
      </p:sp>
    </p:spTree>
    <p:extLst>
      <p:ext uri="{BB962C8B-B14F-4D97-AF65-F5344CB8AC3E}">
        <p14:creationId xmlns:p14="http://schemas.microsoft.com/office/powerpoint/2010/main" val="4278268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9FFA-1D5E-4CC6-B5F7-A1FA068B680C}"/>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7427A403-E869-F523-D840-B6BDDB3EAE6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B9159B81-0550-22D6-9321-B94D9979742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137FCA2A-5460-D188-0E0E-1836ED59DD2C}"/>
              </a:ext>
            </a:extLst>
          </p:cNvPr>
          <p:cNvSpPr>
            <a:spLocks noGrp="1"/>
          </p:cNvSpPr>
          <p:nvPr>
            <p:ph type="dt" sz="half" idx="10"/>
          </p:nvPr>
        </p:nvSpPr>
        <p:spPr/>
        <p:txBody>
          <a:bodyPr/>
          <a:lstStyle/>
          <a:p>
            <a:pPr>
              <a:defRPr/>
            </a:pPr>
            <a:endParaRPr lang="en-AU" altLang="en-US"/>
          </a:p>
        </p:txBody>
      </p:sp>
      <p:sp>
        <p:nvSpPr>
          <p:cNvPr id="6" name="Footer Placeholder 5">
            <a:extLst>
              <a:ext uri="{FF2B5EF4-FFF2-40B4-BE49-F238E27FC236}">
                <a16:creationId xmlns:a16="http://schemas.microsoft.com/office/drawing/2014/main" id="{CA32FF86-95B7-73F2-91DB-977438B26421}"/>
              </a:ext>
            </a:extLst>
          </p:cNvPr>
          <p:cNvSpPr>
            <a:spLocks noGrp="1"/>
          </p:cNvSpPr>
          <p:nvPr>
            <p:ph type="ftr" sz="quarter" idx="11"/>
          </p:nvPr>
        </p:nvSpPr>
        <p:spPr/>
        <p:txBody>
          <a:bodyPr/>
          <a:lstStyle/>
          <a:p>
            <a:pPr>
              <a:defRPr/>
            </a:pPr>
            <a:r>
              <a:rPr lang="en-AU" altLang="en-US"/>
              <a:t>Footer text goes in here</a:t>
            </a:r>
          </a:p>
        </p:txBody>
      </p:sp>
      <p:sp>
        <p:nvSpPr>
          <p:cNvPr id="7" name="Slide Number Placeholder 6">
            <a:extLst>
              <a:ext uri="{FF2B5EF4-FFF2-40B4-BE49-F238E27FC236}">
                <a16:creationId xmlns:a16="http://schemas.microsoft.com/office/drawing/2014/main" id="{F15B1E3D-AC2D-2974-4907-BA032CD1CBC7}"/>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41633333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B6BB-7BB6-1D5E-57AD-CA26AAE33686}"/>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45620B60-68FB-F380-B462-050B5F4D2FE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U"/>
          </a:p>
        </p:txBody>
      </p:sp>
      <p:sp>
        <p:nvSpPr>
          <p:cNvPr id="4" name="Text Placeholder 3">
            <a:extLst>
              <a:ext uri="{FF2B5EF4-FFF2-40B4-BE49-F238E27FC236}">
                <a16:creationId xmlns:a16="http://schemas.microsoft.com/office/drawing/2014/main" id="{D35ED50E-B6B5-31E2-785A-0A95D569AB7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928054A-9110-95B6-8FCF-14A8BD473CA6}"/>
              </a:ext>
            </a:extLst>
          </p:cNvPr>
          <p:cNvSpPr>
            <a:spLocks noGrp="1"/>
          </p:cNvSpPr>
          <p:nvPr>
            <p:ph type="dt" sz="half" idx="10"/>
          </p:nvPr>
        </p:nvSpPr>
        <p:spPr/>
        <p:txBody>
          <a:bodyPr/>
          <a:lstStyle/>
          <a:p>
            <a:pPr>
              <a:defRPr/>
            </a:pPr>
            <a:endParaRPr lang="en-AU" altLang="en-US"/>
          </a:p>
        </p:txBody>
      </p:sp>
      <p:sp>
        <p:nvSpPr>
          <p:cNvPr id="6" name="Footer Placeholder 5">
            <a:extLst>
              <a:ext uri="{FF2B5EF4-FFF2-40B4-BE49-F238E27FC236}">
                <a16:creationId xmlns:a16="http://schemas.microsoft.com/office/drawing/2014/main" id="{EB0FAA64-5E6F-5373-5266-66523BEE2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5C1BC9-96AA-127B-3C2A-611D0815DE9D}"/>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98599835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8A6F0-3CF2-5011-A90C-74C04205C0FC}"/>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5683BC75-CF86-D397-6A8A-AB74C1E7FB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F28AE1D7-DB65-8C36-7B6E-8BEEC59094F7}"/>
              </a:ext>
            </a:extLst>
          </p:cNvPr>
          <p:cNvSpPr>
            <a:spLocks noGrp="1"/>
          </p:cNvSpPr>
          <p:nvPr>
            <p:ph type="dt" sz="half" idx="10"/>
          </p:nvPr>
        </p:nvSpPr>
        <p:spPr/>
        <p:txBody>
          <a:bodyPr/>
          <a:lstStyle/>
          <a:p>
            <a:pPr>
              <a:defRPr/>
            </a:pPr>
            <a:endParaRPr lang="en-AU" altLang="en-US"/>
          </a:p>
        </p:txBody>
      </p:sp>
      <p:sp>
        <p:nvSpPr>
          <p:cNvPr id="5" name="Footer Placeholder 4">
            <a:extLst>
              <a:ext uri="{FF2B5EF4-FFF2-40B4-BE49-F238E27FC236}">
                <a16:creationId xmlns:a16="http://schemas.microsoft.com/office/drawing/2014/main" id="{7E0227A8-609C-9D4F-7CF0-BE90C0F4FE7E}"/>
              </a:ext>
            </a:extLst>
          </p:cNvPr>
          <p:cNvSpPr>
            <a:spLocks noGrp="1"/>
          </p:cNvSpPr>
          <p:nvPr>
            <p:ph type="ftr" sz="quarter" idx="11"/>
          </p:nvPr>
        </p:nvSpPr>
        <p:spPr/>
        <p:txBody>
          <a:bodyPr/>
          <a:lstStyle/>
          <a:p>
            <a:pPr>
              <a:defRPr/>
            </a:pPr>
            <a:r>
              <a:rPr lang="en-AU" altLang="en-US"/>
              <a:t>Footer text goes in here</a:t>
            </a:r>
          </a:p>
        </p:txBody>
      </p:sp>
      <p:sp>
        <p:nvSpPr>
          <p:cNvPr id="6" name="Slide Number Placeholder 5">
            <a:extLst>
              <a:ext uri="{FF2B5EF4-FFF2-40B4-BE49-F238E27FC236}">
                <a16:creationId xmlns:a16="http://schemas.microsoft.com/office/drawing/2014/main" id="{305DA3C7-8960-7FE9-B2D4-B41EECD60164}"/>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5720756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C61807-8906-5AC3-E9EB-135971D85653}"/>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1B2C9875-553B-8B83-A3EB-7ABFB114199D}"/>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B619C6FD-7791-6DA3-BE66-40F822D7231C}"/>
              </a:ext>
            </a:extLst>
          </p:cNvPr>
          <p:cNvSpPr>
            <a:spLocks noGrp="1"/>
          </p:cNvSpPr>
          <p:nvPr>
            <p:ph type="dt" sz="half" idx="10"/>
          </p:nvPr>
        </p:nvSpPr>
        <p:spPr/>
        <p:txBody>
          <a:bodyPr/>
          <a:lstStyle/>
          <a:p>
            <a:pPr>
              <a:defRPr/>
            </a:pPr>
            <a:endParaRPr lang="en-AU" altLang="en-US"/>
          </a:p>
        </p:txBody>
      </p:sp>
      <p:sp>
        <p:nvSpPr>
          <p:cNvPr id="5" name="Footer Placeholder 4">
            <a:extLst>
              <a:ext uri="{FF2B5EF4-FFF2-40B4-BE49-F238E27FC236}">
                <a16:creationId xmlns:a16="http://schemas.microsoft.com/office/drawing/2014/main" id="{72036A01-BC0A-D284-ED91-47747083948E}"/>
              </a:ext>
            </a:extLst>
          </p:cNvPr>
          <p:cNvSpPr>
            <a:spLocks noGrp="1"/>
          </p:cNvSpPr>
          <p:nvPr>
            <p:ph type="ftr" sz="quarter" idx="11"/>
          </p:nvPr>
        </p:nvSpPr>
        <p:spPr/>
        <p:txBody>
          <a:bodyPr/>
          <a:lstStyle/>
          <a:p>
            <a:pPr>
              <a:defRPr/>
            </a:pPr>
            <a:r>
              <a:rPr lang="en-AU" altLang="en-US"/>
              <a:t>Footer text goes in here</a:t>
            </a:r>
          </a:p>
        </p:txBody>
      </p:sp>
      <p:sp>
        <p:nvSpPr>
          <p:cNvPr id="6" name="Slide Number Placeholder 5">
            <a:extLst>
              <a:ext uri="{FF2B5EF4-FFF2-40B4-BE49-F238E27FC236}">
                <a16:creationId xmlns:a16="http://schemas.microsoft.com/office/drawing/2014/main" id="{303AEE4D-C571-F7D7-020A-7C8F9B441734}"/>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44739693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a:defRPr/>
            </a:pPr>
            <a:endParaRPr lang="en-AU" altLang="en-US"/>
          </a:p>
        </p:txBody>
      </p:sp>
      <p:sp>
        <p:nvSpPr>
          <p:cNvPr id="8" name="Footer Placeholder 7"/>
          <p:cNvSpPr>
            <a:spLocks noGrp="1"/>
          </p:cNvSpPr>
          <p:nvPr>
            <p:ph type="ftr" sz="quarter" idx="11"/>
          </p:nvPr>
        </p:nvSpPr>
        <p:spPr/>
        <p:txBody>
          <a:bodyPr/>
          <a:lstStyle/>
          <a:p>
            <a:pPr>
              <a:defRPr/>
            </a:pPr>
            <a:r>
              <a:rPr lang="en-AU" altLang="en-US"/>
              <a:t>Footer text goes in here</a:t>
            </a:r>
          </a:p>
        </p:txBody>
      </p:sp>
      <p:sp>
        <p:nvSpPr>
          <p:cNvPr id="9" name="Slide Number Placeholder 8"/>
          <p:cNvSpPr>
            <a:spLocks noGrp="1"/>
          </p:cNvSpPr>
          <p:nvPr>
            <p:ph type="sldNum" sz="quarter" idx="12"/>
          </p:nvPr>
        </p:nvSpPr>
        <p:spPr/>
        <p:txBody>
          <a:bodyPr/>
          <a:lstStyle/>
          <a:p>
            <a:pPr>
              <a:defRPr/>
            </a:pPr>
            <a:fld id="{A9EBF39C-BA82-48C2-8EF1-42990FFB3E38}" type="slidenum">
              <a:rPr lang="en-AU" altLang="en-US" smtClean="0"/>
              <a:pPr>
                <a:defRPr/>
              </a:pPr>
              <a:t>‹#›</a:t>
            </a:fld>
            <a:endParaRPr lang="en-AU" altLang="en-US"/>
          </a:p>
        </p:txBody>
      </p:sp>
    </p:spTree>
    <p:extLst>
      <p:ext uri="{BB962C8B-B14F-4D97-AF65-F5344CB8AC3E}">
        <p14:creationId xmlns:p14="http://schemas.microsoft.com/office/powerpoint/2010/main" val="88928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pPr>
              <a:defRPr/>
            </a:pPr>
            <a:endParaRPr lang="en-AU" altLang="en-US"/>
          </a:p>
        </p:txBody>
      </p:sp>
      <p:sp>
        <p:nvSpPr>
          <p:cNvPr id="9" name="Footer Placeholder 8"/>
          <p:cNvSpPr>
            <a:spLocks noGrp="1"/>
          </p:cNvSpPr>
          <p:nvPr>
            <p:ph type="ftr" sz="quarter" idx="11"/>
          </p:nvPr>
        </p:nvSpPr>
        <p:spPr/>
        <p:txBody>
          <a:bodyPr/>
          <a:lstStyle/>
          <a:p>
            <a:pPr>
              <a:defRPr/>
            </a:pPr>
            <a:r>
              <a:rPr lang="en-AU" altLang="en-US"/>
              <a:t>Footer text goes in here</a:t>
            </a:r>
          </a:p>
        </p:txBody>
      </p:sp>
      <p:sp>
        <p:nvSpPr>
          <p:cNvPr id="10" name="Slide Number Placeholder 9"/>
          <p:cNvSpPr>
            <a:spLocks noGrp="1"/>
          </p:cNvSpPr>
          <p:nvPr>
            <p:ph type="sldNum" sz="quarter" idx="12"/>
          </p:nvPr>
        </p:nvSpPr>
        <p:spPr/>
        <p:txBody>
          <a:bodyPr/>
          <a:lstStyle/>
          <a:p>
            <a:pPr>
              <a:defRPr/>
            </a:pPr>
            <a:fld id="{8BA1BB6F-0433-487B-BBCE-081722838910}" type="slidenum">
              <a:rPr lang="en-AU" altLang="en-US" smtClean="0"/>
              <a:pPr>
                <a:defRPr/>
              </a:pPr>
              <a:t>‹#›</a:t>
            </a:fld>
            <a:endParaRPr lang="en-AU" altLang="en-US"/>
          </a:p>
        </p:txBody>
      </p:sp>
    </p:spTree>
    <p:extLst>
      <p:ext uri="{BB962C8B-B14F-4D97-AF65-F5344CB8AC3E}">
        <p14:creationId xmlns:p14="http://schemas.microsoft.com/office/powerpoint/2010/main" val="296798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a:defRPr/>
            </a:pPr>
            <a:endParaRPr lang="en-AU" altLang="en-US"/>
          </a:p>
        </p:txBody>
      </p:sp>
      <p:sp>
        <p:nvSpPr>
          <p:cNvPr id="4" name="Footer Placeholder 3"/>
          <p:cNvSpPr>
            <a:spLocks noGrp="1"/>
          </p:cNvSpPr>
          <p:nvPr>
            <p:ph type="ftr" sz="quarter" idx="11"/>
          </p:nvPr>
        </p:nvSpPr>
        <p:spPr/>
        <p:txBody>
          <a:bodyPr/>
          <a:lstStyle/>
          <a:p>
            <a:pPr>
              <a:defRPr/>
            </a:pPr>
            <a:r>
              <a:rPr lang="en-AU" altLang="en-US"/>
              <a:t>Footer text goes in here</a:t>
            </a:r>
          </a:p>
        </p:txBody>
      </p:sp>
      <p:sp>
        <p:nvSpPr>
          <p:cNvPr id="5" name="Slide Number Placeholder 4"/>
          <p:cNvSpPr>
            <a:spLocks noGrp="1"/>
          </p:cNvSpPr>
          <p:nvPr>
            <p:ph type="sldNum" sz="quarter" idx="12"/>
          </p:nvPr>
        </p:nvSpPr>
        <p:spPr/>
        <p:txBody>
          <a:bodyPr/>
          <a:lstStyle/>
          <a:p>
            <a:pPr>
              <a:defRPr/>
            </a:pPr>
            <a:fld id="{9FCD0ABD-F952-4FD4-8322-71BBB95C5D31}" type="slidenum">
              <a:rPr lang="en-AU" altLang="en-US" smtClean="0"/>
              <a:pPr>
                <a:defRPr/>
              </a:pPr>
              <a:t>‹#›</a:t>
            </a:fld>
            <a:endParaRPr lang="en-AU" altLang="en-US"/>
          </a:p>
        </p:txBody>
      </p:sp>
    </p:spTree>
    <p:extLst>
      <p:ext uri="{BB962C8B-B14F-4D97-AF65-F5344CB8AC3E}">
        <p14:creationId xmlns:p14="http://schemas.microsoft.com/office/powerpoint/2010/main" val="1390017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AU" altLang="en-US"/>
          </a:p>
        </p:txBody>
      </p:sp>
      <p:sp>
        <p:nvSpPr>
          <p:cNvPr id="3" name="Footer Placeholder 2"/>
          <p:cNvSpPr>
            <a:spLocks noGrp="1"/>
          </p:cNvSpPr>
          <p:nvPr>
            <p:ph type="ftr" sz="quarter" idx="11"/>
          </p:nvPr>
        </p:nvSpPr>
        <p:spPr/>
        <p:txBody>
          <a:bodyPr/>
          <a:lstStyle/>
          <a:p>
            <a:pPr>
              <a:defRPr/>
            </a:pPr>
            <a:r>
              <a:rPr lang="en-AU" altLang="en-US"/>
              <a:t>Footer text goes in here</a:t>
            </a:r>
          </a:p>
        </p:txBody>
      </p:sp>
      <p:sp>
        <p:nvSpPr>
          <p:cNvPr id="4" name="Slide Number Placeholder 3"/>
          <p:cNvSpPr>
            <a:spLocks noGrp="1"/>
          </p:cNvSpPr>
          <p:nvPr>
            <p:ph type="sldNum" sz="quarter" idx="12"/>
          </p:nvPr>
        </p:nvSpPr>
        <p:spPr/>
        <p:txBody>
          <a:bodyPr/>
          <a:lstStyle/>
          <a:p>
            <a:pPr>
              <a:defRPr/>
            </a:pPr>
            <a:fld id="{A3C264A0-24DE-43F0-9040-9199F9430126}" type="slidenum">
              <a:rPr lang="en-AU" altLang="en-US" smtClean="0"/>
              <a:pPr>
                <a:defRPr/>
              </a:pPr>
              <a:t>‹#›</a:t>
            </a:fld>
            <a:endParaRPr lang="en-AU" altLang="en-US"/>
          </a:p>
        </p:txBody>
      </p:sp>
    </p:spTree>
    <p:extLst>
      <p:ext uri="{BB962C8B-B14F-4D97-AF65-F5344CB8AC3E}">
        <p14:creationId xmlns:p14="http://schemas.microsoft.com/office/powerpoint/2010/main" val="2804776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ull_Text">
    <p:spTree>
      <p:nvGrpSpPr>
        <p:cNvPr id="1" name="Shape 8"/>
        <p:cNvGrpSpPr/>
        <p:nvPr/>
      </p:nvGrpSpPr>
      <p:grpSpPr>
        <a:xfrm>
          <a:off x="0" y="0"/>
          <a:ext cx="0" cy="0"/>
          <a:chOff x="0" y="0"/>
          <a:chExt cx="0" cy="0"/>
        </a:xfrm>
      </p:grpSpPr>
      <p:sp>
        <p:nvSpPr>
          <p:cNvPr id="3" name="Text Placeholder 2"/>
          <p:cNvSpPr>
            <a:spLocks noGrp="1"/>
          </p:cNvSpPr>
          <p:nvPr>
            <p:ph type="body" sz="quarter" idx="10"/>
          </p:nvPr>
        </p:nvSpPr>
        <p:spPr>
          <a:xfrm>
            <a:off x="674566" y="1152933"/>
            <a:ext cx="6789738" cy="5357283"/>
          </a:xfrm>
        </p:spPr>
        <p:txBody>
          <a:bodyPr/>
          <a:lstStyle>
            <a:lvl1pPr>
              <a:defRPr sz="2400">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sz="1800">
                <a:latin typeface="Calibri" panose="020F0502020204030204" pitchFamily="34" charset="0"/>
                <a:cs typeface="Calibri" panose="020F0502020204030204" pitchFamily="34" charset="0"/>
              </a:defRPr>
            </a:lvl4pPr>
            <a:lvl5pPr>
              <a:defRPr sz="1400">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Title 1"/>
          <p:cNvSpPr>
            <a:spLocks noGrp="1"/>
          </p:cNvSpPr>
          <p:nvPr>
            <p:ph type="title"/>
          </p:nvPr>
        </p:nvSpPr>
        <p:spPr>
          <a:xfrm>
            <a:off x="674566" y="279607"/>
            <a:ext cx="6789738" cy="632799"/>
          </a:xfrm>
        </p:spPr>
        <p:txBody>
          <a:bodyPr/>
          <a:lstStyle>
            <a:lvl1pPr>
              <a:defRPr>
                <a:latin typeface="Calibri" panose="020F0502020204030204" pitchFamily="34" charset="0"/>
                <a:ea typeface="Verdana" panose="020B0604030504040204" pitchFamily="34" charset="0"/>
                <a:cs typeface="Calibri" panose="020F0502020204030204" pitchFamily="34" charset="0"/>
              </a:defRPr>
            </a:lvl1pPr>
          </a:lstStyle>
          <a:p>
            <a:r>
              <a:rPr lang="en-US" dirty="0"/>
              <a:t>Click to edit Master title style</a:t>
            </a:r>
            <a:endParaRPr lang="en-AU" dirty="0"/>
          </a:p>
        </p:txBody>
      </p:sp>
      <p:sp>
        <p:nvSpPr>
          <p:cNvPr id="5" name="Slide Number Placeholder 8">
            <a:extLst>
              <a:ext uri="{FF2B5EF4-FFF2-40B4-BE49-F238E27FC236}">
                <a16:creationId xmlns:a16="http://schemas.microsoft.com/office/drawing/2014/main" id="{263BC9D0-EA51-4F4C-A925-C6BD4D493552}"/>
              </a:ext>
            </a:extLst>
          </p:cNvPr>
          <p:cNvSpPr>
            <a:spLocks noGrp="1"/>
          </p:cNvSpPr>
          <p:nvPr>
            <p:ph type="sldNum" sz="quarter" idx="12"/>
          </p:nvPr>
        </p:nvSpPr>
        <p:spPr>
          <a:xfrm>
            <a:off x="8240112" y="6217920"/>
            <a:ext cx="365760" cy="365760"/>
          </a:xfrm>
        </p:spPr>
        <p:txBody>
          <a:bodyPr/>
          <a:lstStyle/>
          <a:p>
            <a:pPr>
              <a:defRPr/>
            </a:pPr>
            <a:fld id="{A9EBF39C-BA82-48C2-8EF1-42990FFB3E38}" type="slidenum">
              <a:rPr lang="en-AU" altLang="en-US" smtClean="0"/>
              <a:pPr>
                <a:defRPr/>
              </a:pPr>
              <a:t>‹#›</a:t>
            </a:fld>
            <a:endParaRPr lang="en-AU" altLang="en-US"/>
          </a:p>
        </p:txBody>
      </p:sp>
    </p:spTree>
    <p:extLst>
      <p:ext uri="{BB962C8B-B14F-4D97-AF65-F5344CB8AC3E}">
        <p14:creationId xmlns:p14="http://schemas.microsoft.com/office/powerpoint/2010/main" val="541714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A4CA-CF65-A229-BE2A-0BC3322EB00A}"/>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AU"/>
          </a:p>
        </p:txBody>
      </p:sp>
      <p:sp>
        <p:nvSpPr>
          <p:cNvPr id="3" name="Subtitle 2">
            <a:extLst>
              <a:ext uri="{FF2B5EF4-FFF2-40B4-BE49-F238E27FC236}">
                <a16:creationId xmlns:a16="http://schemas.microsoft.com/office/drawing/2014/main" id="{50EDC146-A9E0-DD63-F05A-A63E57821C6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9347BAED-05D3-08C3-8261-70C453174D9C}"/>
              </a:ext>
            </a:extLst>
          </p:cNvPr>
          <p:cNvSpPr>
            <a:spLocks noGrp="1"/>
          </p:cNvSpPr>
          <p:nvPr>
            <p:ph type="dt" sz="half" idx="10"/>
          </p:nvPr>
        </p:nvSpPr>
        <p:spPr/>
        <p:txBody>
          <a:bodyPr/>
          <a:lstStyle/>
          <a:p>
            <a:pPr>
              <a:defRPr/>
            </a:pPr>
            <a:endParaRPr lang="en-AU" altLang="en-US"/>
          </a:p>
        </p:txBody>
      </p:sp>
      <p:sp>
        <p:nvSpPr>
          <p:cNvPr id="5" name="Footer Placeholder 4">
            <a:extLst>
              <a:ext uri="{FF2B5EF4-FFF2-40B4-BE49-F238E27FC236}">
                <a16:creationId xmlns:a16="http://schemas.microsoft.com/office/drawing/2014/main" id="{D197E8A3-5B3B-25B7-238F-0E56222ED653}"/>
              </a:ext>
            </a:extLst>
          </p:cNvPr>
          <p:cNvSpPr>
            <a:spLocks noGrp="1"/>
          </p:cNvSpPr>
          <p:nvPr>
            <p:ph type="ftr" sz="quarter" idx="11"/>
          </p:nvPr>
        </p:nvSpPr>
        <p:spPr/>
        <p:txBody>
          <a:bodyPr/>
          <a:lstStyle/>
          <a:p>
            <a:pPr>
              <a:defRPr/>
            </a:pPr>
            <a:r>
              <a:rPr lang="en-AU" altLang="en-US"/>
              <a:t>Footer text goes in here</a:t>
            </a:r>
          </a:p>
        </p:txBody>
      </p:sp>
      <p:sp>
        <p:nvSpPr>
          <p:cNvPr id="6" name="Slide Number Placeholder 5">
            <a:extLst>
              <a:ext uri="{FF2B5EF4-FFF2-40B4-BE49-F238E27FC236}">
                <a16:creationId xmlns:a16="http://schemas.microsoft.com/office/drawing/2014/main" id="{B969C962-28C3-43C3-08B3-69B059B4D1A1}"/>
              </a:ext>
            </a:extLst>
          </p:cNvPr>
          <p:cNvSpPr>
            <a:spLocks noGrp="1"/>
          </p:cNvSpPr>
          <p:nvPr>
            <p:ph type="sldNum" sz="quarter" idx="12"/>
          </p:nvPr>
        </p:nvSpPr>
        <p:spPr/>
        <p:txBody>
          <a:bodyPr/>
          <a:lstStyle/>
          <a:p>
            <a:pPr>
              <a:defRPr/>
            </a:pPr>
            <a:fld id="{842C2456-015D-476A-A2A9-B68F6DEFDAAA}" type="slidenum">
              <a:rPr lang="en-AU" altLang="en-US" smtClean="0"/>
              <a:pPr>
                <a:defRPr/>
              </a:pPr>
              <a:t>‹#›</a:t>
            </a:fld>
            <a:endParaRPr lang="en-AU" altLang="en-US"/>
          </a:p>
        </p:txBody>
      </p:sp>
    </p:spTree>
    <p:extLst>
      <p:ext uri="{BB962C8B-B14F-4D97-AF65-F5344CB8AC3E}">
        <p14:creationId xmlns:p14="http://schemas.microsoft.com/office/powerpoint/2010/main" val="275898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EC7F-6131-FF6B-5458-8EF1ED429206}"/>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4E27E126-56DE-1A67-8CCE-A2E3A763868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DE6F1C35-F1AF-4132-09CB-4829A6FBB615}"/>
              </a:ext>
            </a:extLst>
          </p:cNvPr>
          <p:cNvSpPr>
            <a:spLocks noGrp="1"/>
          </p:cNvSpPr>
          <p:nvPr>
            <p:ph type="dt" sz="half" idx="10"/>
          </p:nvPr>
        </p:nvSpPr>
        <p:spPr/>
        <p:txBody>
          <a:bodyPr/>
          <a:lstStyle/>
          <a:p>
            <a:pPr>
              <a:defRPr/>
            </a:pPr>
            <a:endParaRPr lang="en-AU" altLang="en-US"/>
          </a:p>
        </p:txBody>
      </p:sp>
      <p:sp>
        <p:nvSpPr>
          <p:cNvPr id="5" name="Footer Placeholder 4">
            <a:extLst>
              <a:ext uri="{FF2B5EF4-FFF2-40B4-BE49-F238E27FC236}">
                <a16:creationId xmlns:a16="http://schemas.microsoft.com/office/drawing/2014/main" id="{976D3793-5647-22A1-225D-3FD1D01B6090}"/>
              </a:ext>
            </a:extLst>
          </p:cNvPr>
          <p:cNvSpPr>
            <a:spLocks noGrp="1"/>
          </p:cNvSpPr>
          <p:nvPr>
            <p:ph type="ftr" sz="quarter" idx="11"/>
          </p:nvPr>
        </p:nvSpPr>
        <p:spPr/>
        <p:txBody>
          <a:bodyPr/>
          <a:lstStyle/>
          <a:p>
            <a:pPr>
              <a:defRPr/>
            </a:pPr>
            <a:r>
              <a:rPr lang="en-AU" altLang="en-US"/>
              <a:t>Footer text goes in here</a:t>
            </a:r>
          </a:p>
        </p:txBody>
      </p:sp>
      <p:sp>
        <p:nvSpPr>
          <p:cNvPr id="6" name="Slide Number Placeholder 5">
            <a:extLst>
              <a:ext uri="{FF2B5EF4-FFF2-40B4-BE49-F238E27FC236}">
                <a16:creationId xmlns:a16="http://schemas.microsoft.com/office/drawing/2014/main" id="{4D57BC5A-6B0A-18FF-66B8-0BD1DBAC1AFC}"/>
              </a:ext>
            </a:extLst>
          </p:cNvPr>
          <p:cNvSpPr>
            <a:spLocks noGrp="1"/>
          </p:cNvSpPr>
          <p:nvPr>
            <p:ph type="sldNum" sz="quarter" idx="12"/>
          </p:nvPr>
        </p:nvSpPr>
        <p:spPr/>
        <p:txBody>
          <a:bodyPr/>
          <a:lstStyle/>
          <a:p>
            <a:pPr>
              <a:defRPr/>
            </a:pPr>
            <a:fld id="{A9EBF39C-BA82-48C2-8EF1-42990FFB3E38}" type="slidenum">
              <a:rPr lang="en-AU" altLang="en-US" smtClean="0"/>
              <a:pPr>
                <a:defRPr/>
              </a:pPr>
              <a:t>‹#›</a:t>
            </a:fld>
            <a:endParaRPr lang="en-AU" altLang="en-US"/>
          </a:p>
        </p:txBody>
      </p:sp>
    </p:spTree>
    <p:extLst>
      <p:ext uri="{BB962C8B-B14F-4D97-AF65-F5344CB8AC3E}">
        <p14:creationId xmlns:p14="http://schemas.microsoft.com/office/powerpoint/2010/main" val="2450216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0AA9-4563-4606-8289-FE71300D89A1}"/>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ABFA37DC-A8D9-6B51-F632-5A25D263D3C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9A6E903-CC0B-E014-DA65-0FB5959BA890}"/>
              </a:ext>
            </a:extLst>
          </p:cNvPr>
          <p:cNvSpPr>
            <a:spLocks noGrp="1"/>
          </p:cNvSpPr>
          <p:nvPr>
            <p:ph type="dt" sz="half" idx="10"/>
          </p:nvPr>
        </p:nvSpPr>
        <p:spPr/>
        <p:txBody>
          <a:bodyPr/>
          <a:lstStyle/>
          <a:p>
            <a:pPr>
              <a:defRPr/>
            </a:pPr>
            <a:endParaRPr lang="en-AU" altLang="en-US"/>
          </a:p>
        </p:txBody>
      </p:sp>
      <p:sp>
        <p:nvSpPr>
          <p:cNvPr id="5" name="Footer Placeholder 4">
            <a:extLst>
              <a:ext uri="{FF2B5EF4-FFF2-40B4-BE49-F238E27FC236}">
                <a16:creationId xmlns:a16="http://schemas.microsoft.com/office/drawing/2014/main" id="{76CC9646-4B69-998C-E0BF-03DE7CC8A4AA}"/>
              </a:ext>
            </a:extLst>
          </p:cNvPr>
          <p:cNvSpPr>
            <a:spLocks noGrp="1"/>
          </p:cNvSpPr>
          <p:nvPr>
            <p:ph type="ftr" sz="quarter" idx="11"/>
          </p:nvPr>
        </p:nvSpPr>
        <p:spPr/>
        <p:txBody>
          <a:bodyPr/>
          <a:lstStyle/>
          <a:p>
            <a:pPr>
              <a:defRPr/>
            </a:pPr>
            <a:r>
              <a:rPr lang="en-AU" altLang="en-US"/>
              <a:t>Footer text goes in here</a:t>
            </a:r>
          </a:p>
        </p:txBody>
      </p:sp>
      <p:sp>
        <p:nvSpPr>
          <p:cNvPr id="6" name="Slide Number Placeholder 5">
            <a:extLst>
              <a:ext uri="{FF2B5EF4-FFF2-40B4-BE49-F238E27FC236}">
                <a16:creationId xmlns:a16="http://schemas.microsoft.com/office/drawing/2014/main" id="{C9C3ACED-A863-7714-39F3-08E6D8D35DDB}"/>
              </a:ext>
            </a:extLst>
          </p:cNvPr>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057957053"/>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pPr>
              <a:defRPr/>
            </a:pPr>
            <a:endParaRPr lang="en-AU" alt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pPr>
              <a:defRPr/>
            </a:pPr>
            <a:r>
              <a:rPr lang="en-AU" altLang="en-US"/>
              <a:t>Footer text goes in here</a:t>
            </a:r>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05408254"/>
      </p:ext>
    </p:extLst>
  </p:cSld>
  <p:clrMap bg1="lt1" tx1="dk1" bg2="lt2" tx2="dk2" accent1="accent1" accent2="accent2" accent3="accent3" accent4="accent4" accent5="accent5" accent6="accent6" hlink="hlink" folHlink="folHlink"/>
  <p:sldLayoutIdLst>
    <p:sldLayoutId id="2147485508" r:id="rId1"/>
    <p:sldLayoutId id="2147485509" r:id="rId2"/>
    <p:sldLayoutId id="2147485511" r:id="rId3"/>
    <p:sldLayoutId id="2147485513" r:id="rId4"/>
    <p:sldLayoutId id="2147485514" r:id="rId5"/>
    <p:sldLayoutId id="2147485519" r:id="rId6"/>
  </p:sldLayoutIdLst>
  <p:hf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048AD6-A646-288F-5800-A2BD8C8B75D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CBC94EAC-0DD9-2CDB-DB0D-5710A4E0D59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A3EC2CB6-686D-1F00-E782-A3FF513148A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AU" altLang="en-US"/>
          </a:p>
        </p:txBody>
      </p:sp>
      <p:sp>
        <p:nvSpPr>
          <p:cNvPr id="5" name="Footer Placeholder 4">
            <a:extLst>
              <a:ext uri="{FF2B5EF4-FFF2-40B4-BE49-F238E27FC236}">
                <a16:creationId xmlns:a16="http://schemas.microsoft.com/office/drawing/2014/main" id="{0EF7C8CC-8453-D36B-EA32-CF3F4628D04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AU" altLang="en-US"/>
              <a:t>Footer text goes in here</a:t>
            </a:r>
          </a:p>
        </p:txBody>
      </p:sp>
      <p:sp>
        <p:nvSpPr>
          <p:cNvPr id="6" name="Slide Number Placeholder 5">
            <a:extLst>
              <a:ext uri="{FF2B5EF4-FFF2-40B4-BE49-F238E27FC236}">
                <a16:creationId xmlns:a16="http://schemas.microsoft.com/office/drawing/2014/main" id="{213F47D5-E308-06C0-9505-A8E19F36C3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486892615"/>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9.jpg"/><Relationship Id="rId5" Type="http://schemas.openxmlformats.org/officeDocument/2006/relationships/image" Target="../media/image5.jpg"/><Relationship Id="rId10" Type="http://schemas.openxmlformats.org/officeDocument/2006/relationships/hyperlink" Target="https://creativecommons.org/licenses/by-nc/3.0/" TargetMode="External"/><Relationship Id="rId4" Type="http://schemas.openxmlformats.org/officeDocument/2006/relationships/image" Target="../media/image4.jpg"/><Relationship Id="rId9" Type="http://schemas.openxmlformats.org/officeDocument/2006/relationships/hyperlink" Target="https://pngimg.com/download/52930"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acm.org/code-of-ethic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DJMhz7JlPvA" TargetMode="External"/><Relationship Id="rId3" Type="http://schemas.openxmlformats.org/officeDocument/2006/relationships/diagramLayout" Target="../diagrams/layout5.xml"/><Relationship Id="rId7" Type="http://schemas.openxmlformats.org/officeDocument/2006/relationships/image" Target="../media/image5.jp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9.jpg"/><Relationship Id="rId5" Type="http://schemas.openxmlformats.org/officeDocument/2006/relationships/image" Target="../media/image5.jpg"/><Relationship Id="rId10" Type="http://schemas.openxmlformats.org/officeDocument/2006/relationships/hyperlink" Target="https://creativecommons.org/licenses/by-nc/3.0/" TargetMode="External"/><Relationship Id="rId4" Type="http://schemas.openxmlformats.org/officeDocument/2006/relationships/image" Target="../media/image4.jpg"/><Relationship Id="rId9" Type="http://schemas.openxmlformats.org/officeDocument/2006/relationships/hyperlink" Target="https://pngimg.com/download/52930"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9.jpeg"/><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8.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2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g"/><Relationship Id="rId1" Type="http://schemas.openxmlformats.org/officeDocument/2006/relationships/slideLayout" Target="../slideLayouts/slideLayout2.xml"/><Relationship Id="rId5" Type="http://schemas.openxmlformats.org/officeDocument/2006/relationships/image" Target="../media/image71.jpg"/><Relationship Id="rId4" Type="http://schemas.openxmlformats.org/officeDocument/2006/relationships/image" Target="../media/image67.jpg"/></Relationships>
</file>

<file path=ppt/slides/_rels/slide2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3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9.jpg"/><Relationship Id="rId5" Type="http://schemas.openxmlformats.org/officeDocument/2006/relationships/image" Target="../media/image5.jpg"/><Relationship Id="rId10" Type="http://schemas.openxmlformats.org/officeDocument/2006/relationships/hyperlink" Target="https://creativecommons.org/licenses/by-nc/3.0/" TargetMode="External"/><Relationship Id="rId4" Type="http://schemas.openxmlformats.org/officeDocument/2006/relationships/image" Target="../media/image4.jpg"/><Relationship Id="rId9" Type="http://schemas.openxmlformats.org/officeDocument/2006/relationships/hyperlink" Target="https://pngimg.com/download/52930"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7.xml"/><Relationship Id="rId7" Type="http://schemas.openxmlformats.org/officeDocument/2006/relationships/image" Target="../media/image79.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81.svg"/></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8.xml"/><Relationship Id="rId7" Type="http://schemas.openxmlformats.org/officeDocument/2006/relationships/image" Target="../media/image79.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81.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9.jpg"/><Relationship Id="rId5" Type="http://schemas.openxmlformats.org/officeDocument/2006/relationships/image" Target="../media/image5.jpg"/><Relationship Id="rId10" Type="http://schemas.openxmlformats.org/officeDocument/2006/relationships/hyperlink" Target="https://creativecommons.org/licenses/by-nc/3.0/" TargetMode="External"/><Relationship Id="rId4" Type="http://schemas.openxmlformats.org/officeDocument/2006/relationships/image" Target="../media/image4.jpg"/><Relationship Id="rId9" Type="http://schemas.openxmlformats.org/officeDocument/2006/relationships/hyperlink" Target="https://pngimg.com/download/5293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youtube.com/watch?v=wOrmr5kT-48" TargetMode="External"/><Relationship Id="rId7" Type="http://schemas.openxmlformats.org/officeDocument/2006/relationships/diagramColors" Target="../diagrams/colors2.xml"/><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ev.esds.co.in/blog/2017/09/19/need-agile-methodology-web-developmen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omputer 3D windows background">
            <a:extLst>
              <a:ext uri="{FF2B5EF4-FFF2-40B4-BE49-F238E27FC236}">
                <a16:creationId xmlns:a16="http://schemas.microsoft.com/office/drawing/2014/main" id="{4EEAA45B-0093-BC36-1974-84AE19C7C6A8}"/>
              </a:ext>
            </a:extLst>
          </p:cNvPr>
          <p:cNvPicPr>
            <a:picLocks noChangeAspect="1"/>
          </p:cNvPicPr>
          <p:nvPr/>
        </p:nvPicPr>
        <p:blipFill rotWithShape="1">
          <a:blip r:embed="rId3"/>
          <a:srcRect r="25000"/>
          <a:stretch/>
        </p:blipFill>
        <p:spPr>
          <a:xfrm>
            <a:off x="20" y="10"/>
            <a:ext cx="9143980" cy="6857990"/>
          </a:xfrm>
          <a:prstGeom prst="rect">
            <a:avLst/>
          </a:prstGeom>
        </p:spPr>
      </p:pic>
      <p:sp>
        <p:nvSpPr>
          <p:cNvPr id="19459" name="Rectangle 4">
            <a:extLst>
              <a:ext uri="{FF2B5EF4-FFF2-40B4-BE49-F238E27FC236}">
                <a16:creationId xmlns:a16="http://schemas.microsoft.com/office/drawing/2014/main" id="{CA8D421D-9E56-49B1-83ED-3C64168683E5}"/>
              </a:ext>
            </a:extLst>
          </p:cNvPr>
          <p:cNvSpPr>
            <a:spLocks noGrp="1" noChangeArrowheads="1"/>
          </p:cNvSpPr>
          <p:nvPr>
            <p:ph type="ctrTitle"/>
          </p:nvPr>
        </p:nvSpPr>
        <p:spPr>
          <a:xfrm>
            <a:off x="611560" y="1091406"/>
            <a:ext cx="8280920" cy="1761529"/>
          </a:xfrm>
          <a:solidFill>
            <a:schemeClr val="bg1">
              <a:alpha val="60000"/>
            </a:schemeClr>
          </a:solidFill>
          <a:ln w="38100" cap="sq">
            <a:solidFill>
              <a:schemeClr val="tx1"/>
            </a:solidFill>
            <a:miter lim="800000"/>
          </a:ln>
        </p:spPr>
        <p:txBody>
          <a:bodyPr anchor="ctr">
            <a:normAutofit fontScale="90000"/>
          </a:bodyPr>
          <a:lstStyle/>
          <a:p>
            <a:pPr eaLnBrk="1" hangingPunct="1">
              <a:lnSpc>
                <a:spcPct val="100000"/>
              </a:lnSpc>
              <a:spcBef>
                <a:spcPts val="600"/>
              </a:spcBef>
              <a:spcAft>
                <a:spcPts val="600"/>
              </a:spcAft>
            </a:pPr>
            <a:r>
              <a:rPr lang="en-AU" altLang="ja-JP" sz="2800" b="1" dirty="0">
                <a:solidFill>
                  <a:schemeClr val="tx1"/>
                </a:solidFill>
                <a:ea typeface="ＭＳ Ｐゴシック" panose="020B0600070205080204" pitchFamily="34" charset="-128"/>
              </a:rPr>
              <a:t>business information systems (INFS1001)</a:t>
            </a:r>
            <a:br>
              <a:rPr lang="en-AU" altLang="ja-JP" sz="2800" b="1" dirty="0">
                <a:solidFill>
                  <a:schemeClr val="tx1"/>
                </a:solidFill>
                <a:ea typeface="ＭＳ Ｐゴシック" panose="020B0600070205080204" pitchFamily="34" charset="-128"/>
              </a:rPr>
            </a:br>
            <a:br>
              <a:rPr lang="en-AU" altLang="ja-JP" sz="2800" b="1" dirty="0">
                <a:solidFill>
                  <a:schemeClr val="tx1"/>
                </a:solidFill>
                <a:ea typeface="ＭＳ Ｐゴシック" panose="020B0600070205080204" pitchFamily="34" charset="-128"/>
              </a:rPr>
            </a:br>
            <a:r>
              <a:rPr lang="en-AU" altLang="ja-JP" sz="2800" b="1" dirty="0">
                <a:solidFill>
                  <a:schemeClr val="tx1"/>
                </a:solidFill>
                <a:ea typeface="ＭＳ Ｐゴシック" panose="020B0600070205080204" pitchFamily="34" charset="-128"/>
              </a:rPr>
              <a:t>seminar - </a:t>
            </a:r>
            <a:r>
              <a:rPr lang="en-AU" altLang="ja-JP" sz="2800" b="1" i="1" dirty="0">
                <a:solidFill>
                  <a:schemeClr val="tx1"/>
                </a:solidFill>
                <a:ea typeface="ＭＳ Ｐゴシック" panose="020B0600070205080204" pitchFamily="34" charset="-128"/>
              </a:rPr>
              <a:t>week 5</a:t>
            </a:r>
            <a:endParaRPr lang="en-US" altLang="en-US" sz="2800" b="1" i="1" dirty="0">
              <a:solidFill>
                <a:schemeClr val="tx1"/>
              </a:solidFill>
              <a:ea typeface="ＭＳ Ｐゴシック" panose="020B0600070205080204" pitchFamily="34" charset="-128"/>
            </a:endParaRPr>
          </a:p>
        </p:txBody>
      </p:sp>
      <p:sp>
        <p:nvSpPr>
          <p:cNvPr id="19458" name="Rectangle 5">
            <a:extLst>
              <a:ext uri="{FF2B5EF4-FFF2-40B4-BE49-F238E27FC236}">
                <a16:creationId xmlns:a16="http://schemas.microsoft.com/office/drawing/2014/main" id="{8B3AF3E3-95ED-4C0C-B95F-BE4D3738DDF6}"/>
              </a:ext>
            </a:extLst>
          </p:cNvPr>
          <p:cNvSpPr>
            <a:spLocks noGrp="1" noChangeArrowheads="1"/>
          </p:cNvSpPr>
          <p:nvPr>
            <p:ph type="subTitle" idx="1"/>
          </p:nvPr>
        </p:nvSpPr>
        <p:spPr>
          <a:xfrm>
            <a:off x="251520" y="5914328"/>
            <a:ext cx="2808312" cy="971056"/>
          </a:xfrm>
        </p:spPr>
        <p:txBody>
          <a:bodyPr>
            <a:normAutofit/>
          </a:bodyPr>
          <a:lstStyle/>
          <a:p>
            <a:pPr eaLnBrk="1" hangingPunct="1">
              <a:lnSpc>
                <a:spcPct val="90000"/>
              </a:lnSpc>
            </a:pPr>
            <a:r>
              <a:rPr lang="en-US" altLang="en-US" sz="1200" dirty="0">
                <a:solidFill>
                  <a:schemeClr val="tx1"/>
                </a:solidFill>
                <a:ea typeface="ＭＳ Ｐゴシック" panose="020B0600070205080204" pitchFamily="34" charset="-128"/>
              </a:rPr>
              <a:t>Devin Clementi</a:t>
            </a:r>
            <a:br>
              <a:rPr lang="en-US" altLang="en-US" sz="1200" dirty="0">
                <a:solidFill>
                  <a:schemeClr val="tx1"/>
                </a:solidFill>
              </a:rPr>
            </a:br>
            <a:r>
              <a:rPr lang="en-US" altLang="en-US" sz="1200" dirty="0">
                <a:solidFill>
                  <a:schemeClr val="tx1"/>
                </a:solidFill>
              </a:rPr>
              <a:t>Research </a:t>
            </a:r>
            <a:r>
              <a:rPr lang="en-AU" altLang="ja-JP" sz="1200" dirty="0">
                <a:solidFill>
                  <a:schemeClr val="tx1"/>
                </a:solidFill>
                <a:ea typeface="ＭＳ Ｐゴシック" panose="020B0600070205080204" pitchFamily="34" charset="-128"/>
              </a:rPr>
              <a:t>School of Management (RSM)</a:t>
            </a:r>
            <a:br>
              <a:rPr lang="en-AU" altLang="ja-JP" sz="1200" dirty="0">
                <a:solidFill>
                  <a:schemeClr val="tx1"/>
                </a:solidFill>
                <a:ea typeface="ＭＳ Ｐゴシック" panose="020B0600070205080204" pitchFamily="34" charset="-128"/>
              </a:rPr>
            </a:br>
            <a:r>
              <a:rPr lang="en-AU" altLang="ja-JP" sz="1200" dirty="0">
                <a:solidFill>
                  <a:schemeClr val="tx1"/>
                </a:solidFill>
                <a:ea typeface="ＭＳ Ｐゴシック" panose="020B0600070205080204" pitchFamily="34" charset="-128"/>
              </a:rPr>
              <a:t>ANU College of Business and Economics</a:t>
            </a:r>
            <a:br>
              <a:rPr lang="en-AU" altLang="ja-JP" sz="1200" dirty="0">
                <a:solidFill>
                  <a:schemeClr val="tx1"/>
                </a:solidFill>
                <a:ea typeface="ＭＳ Ｐゴシック" panose="020B0600070205080204" pitchFamily="34" charset="-128"/>
              </a:rPr>
            </a:br>
            <a:r>
              <a:rPr lang="en-AU" altLang="ja-JP" sz="1200" dirty="0">
                <a:solidFill>
                  <a:schemeClr val="tx1"/>
                </a:solidFill>
                <a:ea typeface="ＭＳ Ｐゴシック" panose="020B0600070205080204" pitchFamily="34" charset="-128"/>
              </a:rPr>
              <a:t>The Australian National University </a:t>
            </a:r>
            <a:br>
              <a:rPr lang="en-US" altLang="en-US" sz="1200" dirty="0">
                <a:solidFill>
                  <a:schemeClr val="tx1"/>
                </a:solidFill>
              </a:rPr>
            </a:br>
            <a:r>
              <a:rPr lang="en-US" altLang="en-US" sz="1200" dirty="0" err="1">
                <a:solidFill>
                  <a:schemeClr val="tx1"/>
                </a:solidFill>
              </a:rPr>
              <a:t>devin.clementi@anu.edu.au</a:t>
            </a:r>
            <a:endParaRPr lang="en-US" altLang="en-US" sz="1200" dirty="0">
              <a:solidFill>
                <a:schemeClr val="tx1"/>
              </a:solidFill>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C5F78-6CD4-BB76-86EC-291775EA7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7D3D5-D3E4-F3CB-B965-5841BE3D61A8}"/>
              </a:ext>
            </a:extLst>
          </p:cNvPr>
          <p:cNvSpPr>
            <a:spLocks noGrp="1"/>
          </p:cNvSpPr>
          <p:nvPr>
            <p:ph type="title"/>
          </p:nvPr>
        </p:nvSpPr>
        <p:spPr>
          <a:xfrm>
            <a:off x="989508" y="260648"/>
            <a:ext cx="7416824" cy="720080"/>
          </a:xfrm>
        </p:spPr>
        <p:txBody>
          <a:bodyPr>
            <a:noAutofit/>
          </a:bodyPr>
          <a:lstStyle/>
          <a:p>
            <a:pPr>
              <a:lnSpc>
                <a:spcPct val="100000"/>
              </a:lnSpc>
              <a:spcBef>
                <a:spcPts val="600"/>
              </a:spcBef>
              <a:spcAft>
                <a:spcPts val="600"/>
              </a:spcAft>
            </a:pPr>
            <a:r>
              <a:rPr lang="en-AU" sz="2000" dirty="0"/>
              <a:t>The business information systems ecosystem</a:t>
            </a:r>
            <a:br>
              <a:rPr lang="en-AU" sz="2000" dirty="0"/>
            </a:br>
            <a:r>
              <a:rPr lang="en-AU" sz="1800" dirty="0"/>
              <a:t>Course Structure</a:t>
            </a:r>
            <a:endParaRPr lang="en-AU" sz="2000" dirty="0"/>
          </a:p>
        </p:txBody>
      </p:sp>
      <p:sp>
        <p:nvSpPr>
          <p:cNvPr id="3" name="Content Placeholder 2">
            <a:extLst>
              <a:ext uri="{FF2B5EF4-FFF2-40B4-BE49-F238E27FC236}">
                <a16:creationId xmlns:a16="http://schemas.microsoft.com/office/drawing/2014/main" id="{DCBC1567-79AA-5177-136A-5C3009DDBD1D}"/>
              </a:ext>
            </a:extLst>
          </p:cNvPr>
          <p:cNvSpPr>
            <a:spLocks noGrp="1"/>
          </p:cNvSpPr>
          <p:nvPr>
            <p:ph idx="1"/>
          </p:nvPr>
        </p:nvSpPr>
        <p:spPr>
          <a:xfrm>
            <a:off x="1138528" y="1115351"/>
            <a:ext cx="7118783" cy="720078"/>
          </a:xfrm>
        </p:spPr>
        <p:txBody>
          <a:bodyPr>
            <a:noAutofit/>
          </a:bodyPr>
          <a:lstStyle/>
          <a:p>
            <a:pPr marL="0" indent="0" algn="ctr">
              <a:buNone/>
            </a:pPr>
            <a:r>
              <a:rPr lang="en-AU" i="1" dirty="0"/>
              <a:t>In this course we examine how business information systems impact the inner workings of a business and the connections to a broader ecosystem.</a:t>
            </a:r>
          </a:p>
        </p:txBody>
      </p:sp>
      <p:sp>
        <p:nvSpPr>
          <p:cNvPr id="4" name="Slide Number Placeholder 3">
            <a:extLst>
              <a:ext uri="{FF2B5EF4-FFF2-40B4-BE49-F238E27FC236}">
                <a16:creationId xmlns:a16="http://schemas.microsoft.com/office/drawing/2014/main" id="{4AFEF903-73E6-408E-2C69-513C9F8F4CA6}"/>
              </a:ext>
            </a:extLst>
          </p:cNvPr>
          <p:cNvSpPr>
            <a:spLocks noGrp="1"/>
          </p:cNvSpPr>
          <p:nvPr>
            <p:ph type="sldNum" sz="quarter" idx="12"/>
          </p:nvPr>
        </p:nvSpPr>
        <p:spPr>
          <a:xfrm>
            <a:off x="8807862" y="6439310"/>
            <a:ext cx="234353" cy="30777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6" name="Picture 5" descr="Illuminated San Francisco City Hall">
            <a:extLst>
              <a:ext uri="{FF2B5EF4-FFF2-40B4-BE49-F238E27FC236}">
                <a16:creationId xmlns:a16="http://schemas.microsoft.com/office/drawing/2014/main" id="{10B18266-A09D-BC0D-1C48-FDCD5CAE91A4}"/>
              </a:ext>
            </a:extLst>
          </p:cNvPr>
          <p:cNvPicPr>
            <a:picLocks noChangeAspect="1"/>
          </p:cNvPicPr>
          <p:nvPr/>
        </p:nvPicPr>
        <p:blipFill>
          <a:blip r:embed="rId3"/>
          <a:stretch>
            <a:fillRect/>
          </a:stretch>
        </p:blipFill>
        <p:spPr>
          <a:xfrm>
            <a:off x="7316952" y="1946228"/>
            <a:ext cx="1647536" cy="1098894"/>
          </a:xfrm>
          <a:prstGeom prst="rect">
            <a:avLst/>
          </a:prstGeom>
          <a:ln>
            <a:solidFill>
              <a:schemeClr val="tx1"/>
            </a:solidFill>
          </a:ln>
        </p:spPr>
      </p:pic>
      <p:sp>
        <p:nvSpPr>
          <p:cNvPr id="8" name="TextBox 7">
            <a:extLst>
              <a:ext uri="{FF2B5EF4-FFF2-40B4-BE49-F238E27FC236}">
                <a16:creationId xmlns:a16="http://schemas.microsoft.com/office/drawing/2014/main" id="{C93CBCC2-6D46-57C5-CBA3-731F3BF8B5C7}"/>
              </a:ext>
            </a:extLst>
          </p:cNvPr>
          <p:cNvSpPr txBox="1"/>
          <p:nvPr/>
        </p:nvSpPr>
        <p:spPr>
          <a:xfrm>
            <a:off x="7585375" y="3049850"/>
            <a:ext cx="111068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Government</a:t>
            </a:r>
          </a:p>
        </p:txBody>
      </p:sp>
      <p:pic>
        <p:nvPicPr>
          <p:cNvPr id="19" name="Picture 18" descr="World map formed by people united">
            <a:extLst>
              <a:ext uri="{FF2B5EF4-FFF2-40B4-BE49-F238E27FC236}">
                <a16:creationId xmlns:a16="http://schemas.microsoft.com/office/drawing/2014/main" id="{02B0F360-2E49-D92D-4AD2-DE1A2E2A023F}"/>
              </a:ext>
            </a:extLst>
          </p:cNvPr>
          <p:cNvPicPr>
            <a:picLocks noChangeAspect="1"/>
          </p:cNvPicPr>
          <p:nvPr/>
        </p:nvPicPr>
        <p:blipFill>
          <a:blip r:embed="rId4"/>
          <a:stretch>
            <a:fillRect/>
          </a:stretch>
        </p:blipFill>
        <p:spPr>
          <a:xfrm>
            <a:off x="119807" y="1916832"/>
            <a:ext cx="1761018" cy="1039001"/>
          </a:xfrm>
          <a:prstGeom prst="rect">
            <a:avLst/>
          </a:prstGeom>
          <a:ln>
            <a:solidFill>
              <a:schemeClr val="tx1"/>
            </a:solidFill>
          </a:ln>
        </p:spPr>
      </p:pic>
      <p:pic>
        <p:nvPicPr>
          <p:cNvPr id="20" name="Picture 19" descr="A robot using a laptop sitting on a blue chair">
            <a:extLst>
              <a:ext uri="{FF2B5EF4-FFF2-40B4-BE49-F238E27FC236}">
                <a16:creationId xmlns:a16="http://schemas.microsoft.com/office/drawing/2014/main" id="{0EC7A29D-9611-A5B4-1EF9-E3B15CF9E538}"/>
              </a:ext>
            </a:extLst>
          </p:cNvPr>
          <p:cNvPicPr>
            <a:picLocks noChangeAspect="1"/>
          </p:cNvPicPr>
          <p:nvPr/>
        </p:nvPicPr>
        <p:blipFill>
          <a:blip r:embed="rId5"/>
          <a:stretch>
            <a:fillRect/>
          </a:stretch>
        </p:blipFill>
        <p:spPr>
          <a:xfrm>
            <a:off x="7335969" y="3439056"/>
            <a:ext cx="1597448" cy="898565"/>
          </a:xfrm>
          <a:prstGeom prst="rect">
            <a:avLst/>
          </a:prstGeom>
          <a:ln>
            <a:solidFill>
              <a:schemeClr val="tx1"/>
            </a:solidFill>
          </a:ln>
        </p:spPr>
      </p:pic>
      <p:sp>
        <p:nvSpPr>
          <p:cNvPr id="21" name="TextBox 20">
            <a:extLst>
              <a:ext uri="{FF2B5EF4-FFF2-40B4-BE49-F238E27FC236}">
                <a16:creationId xmlns:a16="http://schemas.microsoft.com/office/drawing/2014/main" id="{B2AB2236-CB3E-C19F-F440-8CA70C64D285}"/>
              </a:ext>
            </a:extLst>
          </p:cNvPr>
          <p:cNvSpPr txBox="1"/>
          <p:nvPr/>
        </p:nvSpPr>
        <p:spPr>
          <a:xfrm>
            <a:off x="560900" y="4408319"/>
            <a:ext cx="99257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Customers</a:t>
            </a:r>
          </a:p>
        </p:txBody>
      </p:sp>
      <p:sp>
        <p:nvSpPr>
          <p:cNvPr id="22" name="TextBox 21">
            <a:extLst>
              <a:ext uri="{FF2B5EF4-FFF2-40B4-BE49-F238E27FC236}">
                <a16:creationId xmlns:a16="http://schemas.microsoft.com/office/drawing/2014/main" id="{65B25B9A-69F4-DF3B-6BB2-C35600CCB910}"/>
              </a:ext>
            </a:extLst>
          </p:cNvPr>
          <p:cNvSpPr txBox="1"/>
          <p:nvPr/>
        </p:nvSpPr>
        <p:spPr>
          <a:xfrm>
            <a:off x="7482944" y="4398737"/>
            <a:ext cx="130349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Disruptive Tech</a:t>
            </a:r>
          </a:p>
        </p:txBody>
      </p:sp>
      <p:sp>
        <p:nvSpPr>
          <p:cNvPr id="23" name="TextBox 22">
            <a:extLst>
              <a:ext uri="{FF2B5EF4-FFF2-40B4-BE49-F238E27FC236}">
                <a16:creationId xmlns:a16="http://schemas.microsoft.com/office/drawing/2014/main" id="{10679C90-3BA3-F6F3-8395-AE56AC924770}"/>
              </a:ext>
            </a:extLst>
          </p:cNvPr>
          <p:cNvSpPr txBox="1"/>
          <p:nvPr/>
        </p:nvSpPr>
        <p:spPr>
          <a:xfrm>
            <a:off x="616493" y="2939088"/>
            <a:ext cx="76764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Markets</a:t>
            </a:r>
          </a:p>
        </p:txBody>
      </p:sp>
      <p:pic>
        <p:nvPicPr>
          <p:cNvPr id="24" name="Picture 23" descr="Consulting">
            <a:extLst>
              <a:ext uri="{FF2B5EF4-FFF2-40B4-BE49-F238E27FC236}">
                <a16:creationId xmlns:a16="http://schemas.microsoft.com/office/drawing/2014/main" id="{4C6E9230-91F2-189F-C155-FEDF9919554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9807" y="3386407"/>
            <a:ext cx="1761018" cy="957438"/>
          </a:xfrm>
          <a:prstGeom prst="rect">
            <a:avLst/>
          </a:prstGeom>
          <a:ln>
            <a:solidFill>
              <a:schemeClr val="tx1"/>
            </a:solidFill>
          </a:ln>
        </p:spPr>
      </p:pic>
      <p:pic>
        <p:nvPicPr>
          <p:cNvPr id="25" name="Picture 24" descr="Royalty Free Inventory Stock Photos | rawpixel">
            <a:extLst>
              <a:ext uri="{FF2B5EF4-FFF2-40B4-BE49-F238E27FC236}">
                <a16:creationId xmlns:a16="http://schemas.microsoft.com/office/drawing/2014/main" id="{E3427AFF-7CD1-C19B-5DF6-F97E85656AB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53359" y="4774419"/>
            <a:ext cx="1727465" cy="905247"/>
          </a:xfrm>
          <a:prstGeom prst="rect">
            <a:avLst/>
          </a:prstGeom>
          <a:ln>
            <a:solidFill>
              <a:schemeClr val="tx1"/>
            </a:solidFill>
          </a:ln>
        </p:spPr>
      </p:pic>
      <p:sp>
        <p:nvSpPr>
          <p:cNvPr id="26" name="TextBox 25">
            <a:extLst>
              <a:ext uri="{FF2B5EF4-FFF2-40B4-BE49-F238E27FC236}">
                <a16:creationId xmlns:a16="http://schemas.microsoft.com/office/drawing/2014/main" id="{2060F793-1A30-6DFB-803E-DB7A4853D6E5}"/>
              </a:ext>
            </a:extLst>
          </p:cNvPr>
          <p:cNvSpPr txBox="1"/>
          <p:nvPr/>
        </p:nvSpPr>
        <p:spPr>
          <a:xfrm>
            <a:off x="634148" y="5679666"/>
            <a:ext cx="841897"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Suppliers</a:t>
            </a:r>
          </a:p>
        </p:txBody>
      </p:sp>
      <p:sp>
        <p:nvSpPr>
          <p:cNvPr id="31" name="TextBox 30">
            <a:extLst>
              <a:ext uri="{FF2B5EF4-FFF2-40B4-BE49-F238E27FC236}">
                <a16:creationId xmlns:a16="http://schemas.microsoft.com/office/drawing/2014/main" id="{4ED1CF07-1E52-796F-03E6-2FE970DC7FD6}"/>
              </a:ext>
            </a:extLst>
          </p:cNvPr>
          <p:cNvSpPr txBox="1"/>
          <p:nvPr/>
        </p:nvSpPr>
        <p:spPr>
          <a:xfrm>
            <a:off x="7553273" y="5698766"/>
            <a:ext cx="11224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Competitors</a:t>
            </a:r>
          </a:p>
        </p:txBody>
      </p:sp>
      <p:pic>
        <p:nvPicPr>
          <p:cNvPr id="32" name="Picture 31" descr="&lt;strong&gt;Competitor&lt;/strong&gt; Number Free Stock Photo - Public Domain Pictures">
            <a:extLst>
              <a:ext uri="{FF2B5EF4-FFF2-40B4-BE49-F238E27FC236}">
                <a16:creationId xmlns:a16="http://schemas.microsoft.com/office/drawing/2014/main" id="{9020419A-DE9B-5274-3231-B4683CCCB9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7069" y="4797787"/>
            <a:ext cx="1613347" cy="900979"/>
          </a:xfrm>
          <a:prstGeom prst="rect">
            <a:avLst/>
          </a:prstGeom>
          <a:ln>
            <a:solidFill>
              <a:schemeClr val="tx1"/>
            </a:solidFill>
          </a:ln>
        </p:spPr>
      </p:pic>
      <p:sp>
        <p:nvSpPr>
          <p:cNvPr id="33" name="TextBox 32">
            <a:extLst>
              <a:ext uri="{FF2B5EF4-FFF2-40B4-BE49-F238E27FC236}">
                <a16:creationId xmlns:a16="http://schemas.microsoft.com/office/drawing/2014/main" id="{4DFCE53A-8C8C-115E-4DDA-B4F10CF86C4B}"/>
              </a:ext>
            </a:extLst>
          </p:cNvPr>
          <p:cNvSpPr txBox="1"/>
          <p:nvPr/>
        </p:nvSpPr>
        <p:spPr>
          <a:xfrm>
            <a:off x="6849674" y="6657945"/>
            <a:ext cx="2319866" cy="200055"/>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hlinkClick r:id="rId9" tooltip="https://pngimg.com/download/52930">
                  <a:extLst>
                    <a:ext uri="{A12FA001-AC4F-418D-AE19-62706E023703}">
                      <ahyp:hlinkClr xmlns:ahyp="http://schemas.microsoft.com/office/drawing/2018/hyperlinkcolor" val="tx"/>
                    </a:ext>
                  </a:extLst>
                </a:hlinkClick>
              </a:rPr>
              <a:t>This Photo</a:t>
            </a: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 by Unknown Author is licensed under </a:t>
            </a: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hlinkClick r:id="rId10" tooltip="https://creativecommons.org/licenses/by-nc/3.0/">
                  <a:extLst>
                    <a:ext uri="{A12FA001-AC4F-418D-AE19-62706E023703}">
                      <ahyp:hlinkClr xmlns:ahyp="http://schemas.microsoft.com/office/drawing/2018/hyperlinkcolor" val="tx"/>
                    </a:ext>
                  </a:extLst>
                </a:hlinkClick>
              </a:rPr>
              <a:t>CC BY-NC</a:t>
            </a:r>
            <a:endPar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8998EA87-9990-4351-C0CE-6413FF333329}"/>
              </a:ext>
            </a:extLst>
          </p:cNvPr>
          <p:cNvGrpSpPr/>
          <p:nvPr/>
        </p:nvGrpSpPr>
        <p:grpSpPr>
          <a:xfrm>
            <a:off x="2015095" y="1916832"/>
            <a:ext cx="5113809" cy="3816424"/>
            <a:chOff x="2195736" y="2276872"/>
            <a:chExt cx="5113809" cy="3816424"/>
          </a:xfrm>
        </p:grpSpPr>
        <p:sp>
          <p:nvSpPr>
            <p:cNvPr id="40" name="Rectangle 39">
              <a:extLst>
                <a:ext uri="{FF2B5EF4-FFF2-40B4-BE49-F238E27FC236}">
                  <a16:creationId xmlns:a16="http://schemas.microsoft.com/office/drawing/2014/main" id="{7FCAA9CF-0501-82A8-FFD2-D931BDAF75DF}"/>
                </a:ext>
              </a:extLst>
            </p:cNvPr>
            <p:cNvSpPr/>
            <p:nvPr/>
          </p:nvSpPr>
          <p:spPr>
            <a:xfrm>
              <a:off x="2195736" y="2276872"/>
              <a:ext cx="5113809" cy="3816424"/>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5" name="Rectangle 14">
              <a:extLst>
                <a:ext uri="{FF2B5EF4-FFF2-40B4-BE49-F238E27FC236}">
                  <a16:creationId xmlns:a16="http://schemas.microsoft.com/office/drawing/2014/main" id="{BE4BDD6B-3E7D-39F4-6757-FA45FD0EDF2E}"/>
                </a:ext>
              </a:extLst>
            </p:cNvPr>
            <p:cNvSpPr/>
            <p:nvPr/>
          </p:nvSpPr>
          <p:spPr>
            <a:xfrm>
              <a:off x="3671648" y="3009733"/>
              <a:ext cx="1988209" cy="229537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Picture 4" descr="Sunlight over skyscraper">
              <a:extLst>
                <a:ext uri="{FF2B5EF4-FFF2-40B4-BE49-F238E27FC236}">
                  <a16:creationId xmlns:a16="http://schemas.microsoft.com/office/drawing/2014/main" id="{69F1ACD4-85D3-7557-1E8A-2E6633A1D007}"/>
                </a:ext>
              </a:extLst>
            </p:cNvPr>
            <p:cNvPicPr>
              <a:picLocks noChangeAspect="1"/>
            </p:cNvPicPr>
            <p:nvPr/>
          </p:nvPicPr>
          <p:blipFill>
            <a:blip r:embed="rId11"/>
            <a:stretch>
              <a:fillRect/>
            </a:stretch>
          </p:blipFill>
          <p:spPr>
            <a:xfrm>
              <a:off x="3730556" y="3094301"/>
              <a:ext cx="1871848" cy="1247899"/>
            </a:xfrm>
            <a:prstGeom prst="rect">
              <a:avLst/>
            </a:prstGeom>
            <a:ln>
              <a:solidFill>
                <a:schemeClr val="tx1"/>
              </a:solidFill>
            </a:ln>
          </p:spPr>
        </p:pic>
        <p:sp>
          <p:nvSpPr>
            <p:cNvPr id="7" name="TextBox 6">
              <a:extLst>
                <a:ext uri="{FF2B5EF4-FFF2-40B4-BE49-F238E27FC236}">
                  <a16:creationId xmlns:a16="http://schemas.microsoft.com/office/drawing/2014/main" id="{3307F771-52AA-F358-B5E0-082F4A7F1FD1}"/>
                </a:ext>
              </a:extLst>
            </p:cNvPr>
            <p:cNvSpPr txBox="1"/>
            <p:nvPr/>
          </p:nvSpPr>
          <p:spPr>
            <a:xfrm>
              <a:off x="4014731" y="4476823"/>
              <a:ext cx="1303498" cy="738664"/>
            </a:xfrm>
            <a:prstGeom prst="rect">
              <a:avLst/>
            </a:prstGeom>
            <a:solidFill>
              <a:schemeClr val="bg2">
                <a:lumMod val="9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Strategy Development Methods</a:t>
              </a:r>
            </a:p>
          </p:txBody>
        </p:sp>
        <p:sp>
          <p:nvSpPr>
            <p:cNvPr id="9" name="TextBox 8">
              <a:extLst>
                <a:ext uri="{FF2B5EF4-FFF2-40B4-BE49-F238E27FC236}">
                  <a16:creationId xmlns:a16="http://schemas.microsoft.com/office/drawing/2014/main" id="{23E2CDEB-33C6-581F-B957-4AA42598F8B5}"/>
                </a:ext>
              </a:extLst>
            </p:cNvPr>
            <p:cNvSpPr txBox="1"/>
            <p:nvPr/>
          </p:nvSpPr>
          <p:spPr>
            <a:xfrm>
              <a:off x="2267744" y="336803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Systems Modelling</a:t>
              </a:r>
            </a:p>
          </p:txBody>
        </p:sp>
        <p:sp>
          <p:nvSpPr>
            <p:cNvPr id="27" name="TextBox 26">
              <a:extLst>
                <a:ext uri="{FF2B5EF4-FFF2-40B4-BE49-F238E27FC236}">
                  <a16:creationId xmlns:a16="http://schemas.microsoft.com/office/drawing/2014/main" id="{1FFE3022-58B8-1967-2775-77FDC5083F4C}"/>
                </a:ext>
              </a:extLst>
            </p:cNvPr>
            <p:cNvSpPr txBox="1"/>
            <p:nvPr/>
          </p:nvSpPr>
          <p:spPr>
            <a:xfrm>
              <a:off x="2267744" y="432293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Systems Development</a:t>
              </a:r>
            </a:p>
          </p:txBody>
        </p:sp>
        <p:sp>
          <p:nvSpPr>
            <p:cNvPr id="34" name="TextBox 33">
              <a:extLst>
                <a:ext uri="{FF2B5EF4-FFF2-40B4-BE49-F238E27FC236}">
                  <a16:creationId xmlns:a16="http://schemas.microsoft.com/office/drawing/2014/main" id="{DFDBE5F4-310F-3F92-056C-A20B0F0C2D83}"/>
                </a:ext>
              </a:extLst>
            </p:cNvPr>
            <p:cNvSpPr txBox="1"/>
            <p:nvPr/>
          </p:nvSpPr>
          <p:spPr>
            <a:xfrm>
              <a:off x="3078807" y="2351237"/>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Organisational Change</a:t>
              </a:r>
            </a:p>
          </p:txBody>
        </p:sp>
        <p:sp>
          <p:nvSpPr>
            <p:cNvPr id="35" name="TextBox 34">
              <a:extLst>
                <a:ext uri="{FF2B5EF4-FFF2-40B4-BE49-F238E27FC236}">
                  <a16:creationId xmlns:a16="http://schemas.microsoft.com/office/drawing/2014/main" id="{30807C32-9955-574E-BD8B-51284F00F3C8}"/>
                </a:ext>
              </a:extLst>
            </p:cNvPr>
            <p:cNvSpPr txBox="1"/>
            <p:nvPr/>
          </p:nvSpPr>
          <p:spPr>
            <a:xfrm>
              <a:off x="5902716" y="338259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Technologies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6" name="TextBox 35">
              <a:extLst>
                <a:ext uri="{FF2B5EF4-FFF2-40B4-BE49-F238E27FC236}">
                  <a16:creationId xmlns:a16="http://schemas.microsoft.com/office/drawing/2014/main" id="{3C1256B8-A66B-1B8B-D77B-DA41482B6748}"/>
                </a:ext>
              </a:extLst>
            </p:cNvPr>
            <p:cNvSpPr txBox="1"/>
            <p:nvPr/>
          </p:nvSpPr>
          <p:spPr>
            <a:xfrm>
              <a:off x="4950655" y="2348880"/>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Decision Making</a:t>
              </a:r>
            </a:p>
          </p:txBody>
        </p:sp>
        <p:sp>
          <p:nvSpPr>
            <p:cNvPr id="37" name="TextBox 36">
              <a:extLst>
                <a:ext uri="{FF2B5EF4-FFF2-40B4-BE49-F238E27FC236}">
                  <a16:creationId xmlns:a16="http://schemas.microsoft.com/office/drawing/2014/main" id="{CBFE0D4C-D74F-9D88-0447-070711198AEF}"/>
                </a:ext>
              </a:extLst>
            </p:cNvPr>
            <p:cNvSpPr txBox="1"/>
            <p:nvPr/>
          </p:nvSpPr>
          <p:spPr>
            <a:xfrm>
              <a:off x="5902716" y="432293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Data Management</a:t>
              </a:r>
            </a:p>
          </p:txBody>
        </p:sp>
        <p:sp>
          <p:nvSpPr>
            <p:cNvPr id="38" name="TextBox 37">
              <a:extLst>
                <a:ext uri="{FF2B5EF4-FFF2-40B4-BE49-F238E27FC236}">
                  <a16:creationId xmlns:a16="http://schemas.microsoft.com/office/drawing/2014/main" id="{FC978BF8-816B-2CC7-38F1-594E02205DD3}"/>
                </a:ext>
              </a:extLst>
            </p:cNvPr>
            <p:cNvSpPr txBox="1"/>
            <p:nvPr/>
          </p:nvSpPr>
          <p:spPr>
            <a:xfrm>
              <a:off x="3178659" y="5439732"/>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Cyber  Security</a:t>
              </a:r>
            </a:p>
          </p:txBody>
        </p:sp>
        <p:sp>
          <p:nvSpPr>
            <p:cNvPr id="39" name="TextBox 38">
              <a:extLst>
                <a:ext uri="{FF2B5EF4-FFF2-40B4-BE49-F238E27FC236}">
                  <a16:creationId xmlns:a16="http://schemas.microsoft.com/office/drawing/2014/main" id="{7041B6BA-9858-CBC6-75A0-C9434D0E2ACF}"/>
                </a:ext>
              </a:extLst>
            </p:cNvPr>
            <p:cNvSpPr txBox="1"/>
            <p:nvPr/>
          </p:nvSpPr>
          <p:spPr>
            <a:xfrm>
              <a:off x="4769928" y="5439732"/>
              <a:ext cx="1303498" cy="523220"/>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Ethics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grpSp>
      <p:sp>
        <p:nvSpPr>
          <p:cNvPr id="10" name="Content Placeholder 2">
            <a:extLst>
              <a:ext uri="{FF2B5EF4-FFF2-40B4-BE49-F238E27FC236}">
                <a16:creationId xmlns:a16="http://schemas.microsoft.com/office/drawing/2014/main" id="{AABC4D24-3859-CEF3-956A-0459D6BCD606}"/>
              </a:ext>
            </a:extLst>
          </p:cNvPr>
          <p:cNvSpPr txBox="1">
            <a:spLocks/>
          </p:cNvSpPr>
          <p:nvPr/>
        </p:nvSpPr>
        <p:spPr>
          <a:xfrm>
            <a:off x="1889185" y="5867879"/>
            <a:ext cx="5427767" cy="72007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9BAFB5"/>
              </a:buClr>
              <a:buSzTx/>
              <a:buFont typeface="Arial" panose="020B0604020202020204" pitchFamily="34" charset="0"/>
              <a:buNone/>
              <a:tabLst/>
              <a:defRPr/>
            </a:pPr>
            <a:r>
              <a:rPr kumimoji="0" lang="en-AU" sz="1600" b="0" i="1"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The course focuses primarily on the areas of investigation listed above. By the end of the course, you should have at least an introductory level understanding of each of these areas.</a:t>
            </a:r>
          </a:p>
        </p:txBody>
      </p:sp>
    </p:spTree>
    <p:extLst>
      <p:ext uri="{BB962C8B-B14F-4D97-AF65-F5344CB8AC3E}">
        <p14:creationId xmlns:p14="http://schemas.microsoft.com/office/powerpoint/2010/main" val="788768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0262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useBgFill="1">
        <p:nvSpPr>
          <p:cNvPr id="17"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2629" y="0"/>
            <a:ext cx="68413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8"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067" y="1443035"/>
            <a:ext cx="2978949"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p:cNvSpPr>
            <a:spLocks noGrp="1"/>
          </p:cNvSpPr>
          <p:nvPr>
            <p:ph type="title"/>
          </p:nvPr>
        </p:nvSpPr>
        <p:spPr>
          <a:xfrm>
            <a:off x="749849" y="1586484"/>
            <a:ext cx="3174079" cy="3685032"/>
          </a:xfrm>
          <a:prstGeom prst="ellipse">
            <a:avLst/>
          </a:prstGeom>
          <a:solidFill>
            <a:schemeClr val="accent2">
              <a:lumMod val="75000"/>
            </a:schemeClr>
          </a:solidFill>
          <a:ln>
            <a:noFill/>
          </a:ln>
        </p:spPr>
        <p:txBody>
          <a:bodyPr>
            <a:normAutofit/>
          </a:bodyPr>
          <a:lstStyle/>
          <a:p>
            <a:pPr>
              <a:lnSpc>
                <a:spcPct val="100000"/>
              </a:lnSpc>
              <a:spcBef>
                <a:spcPts val="600"/>
              </a:spcBef>
              <a:spcAft>
                <a:spcPts val="600"/>
              </a:spcAft>
            </a:pPr>
            <a:r>
              <a:rPr lang="en-AU" sz="1800">
                <a:solidFill>
                  <a:srgbClr val="FFFFFF"/>
                </a:solidFill>
              </a:rPr>
              <a:t>The ethical impact of information technology</a:t>
            </a:r>
            <a:endParaRPr lang="en-AU" sz="1800" dirty="0">
              <a:solidFill>
                <a:srgbClr val="FFFFFF"/>
              </a:solidFill>
            </a:endParaRPr>
          </a:p>
        </p:txBody>
      </p:sp>
      <p:graphicFrame>
        <p:nvGraphicFramePr>
          <p:cNvPr id="19" name="Content Placeholder 2">
            <a:extLst>
              <a:ext uri="{FF2B5EF4-FFF2-40B4-BE49-F238E27FC236}">
                <a16:creationId xmlns:a16="http://schemas.microsoft.com/office/drawing/2014/main" id="{CD55EC90-E45F-A230-CEFD-570599632205}"/>
              </a:ext>
            </a:extLst>
          </p:cNvPr>
          <p:cNvGraphicFramePr>
            <a:graphicFrameLocks noGrp="1"/>
          </p:cNvGraphicFramePr>
          <p:nvPr>
            <p:ph idx="1"/>
          </p:nvPr>
        </p:nvGraphicFramePr>
        <p:xfrm>
          <a:off x="4121608" y="939376"/>
          <a:ext cx="5022392" cy="5801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0380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90" y="1559052"/>
            <a:ext cx="770382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C790C40D-AB61-E09B-EDE3-12E7694CA935}"/>
              </a:ext>
            </a:extLst>
          </p:cNvPr>
          <p:cNvSpPr>
            <a:spLocks noGrp="1"/>
          </p:cNvSpPr>
          <p:nvPr>
            <p:ph type="title"/>
          </p:nvPr>
        </p:nvSpPr>
        <p:spPr>
          <a:xfrm>
            <a:off x="1673352" y="964692"/>
            <a:ext cx="5797296" cy="1188720"/>
          </a:xfrm>
          <a:ln>
            <a:solidFill>
              <a:srgbClr val="404040"/>
            </a:solidFill>
          </a:ln>
        </p:spPr>
        <p:txBody>
          <a:bodyPr vert="horz" lIns="182880" tIns="182880" rIns="182880" bIns="182880" rtlCol="0" anchor="ctr">
            <a:normAutofit/>
          </a:bodyPr>
          <a:lstStyle/>
          <a:p>
            <a:r>
              <a:rPr lang="en-US" sz="2800"/>
              <a:t>What do we mean by ethics?</a:t>
            </a:r>
          </a:p>
        </p:txBody>
      </p:sp>
      <p:pic>
        <p:nvPicPr>
          <p:cNvPr id="5" name="Content Placeholder 4" descr="Text&#10;&#10;Description automatically generated">
            <a:extLst>
              <a:ext uri="{FF2B5EF4-FFF2-40B4-BE49-F238E27FC236}">
                <a16:creationId xmlns:a16="http://schemas.microsoft.com/office/drawing/2014/main" id="{A52DB89E-B59C-FF9D-66E0-2EB53B94BE5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772"/>
          <a:stretch/>
        </p:blipFill>
        <p:spPr>
          <a:xfrm>
            <a:off x="1306381" y="2434604"/>
            <a:ext cx="6531237" cy="3472420"/>
          </a:xfrm>
          <a:prstGeom prst="rect">
            <a:avLst/>
          </a:prstGeom>
        </p:spPr>
      </p:pic>
      <p:sp>
        <p:nvSpPr>
          <p:cNvPr id="4" name="Slide Number Placeholder 3">
            <a:extLst>
              <a:ext uri="{FF2B5EF4-FFF2-40B4-BE49-F238E27FC236}">
                <a16:creationId xmlns:a16="http://schemas.microsoft.com/office/drawing/2014/main" id="{B86E884A-7FA0-E1A6-DF92-9270AD55D0FD}"/>
              </a:ext>
            </a:extLst>
          </p:cNvPr>
          <p:cNvSpPr>
            <a:spLocks noGrp="1"/>
          </p:cNvSpPr>
          <p:nvPr>
            <p:ph type="sldNum" sz="quarter" idx="12"/>
          </p:nvPr>
        </p:nvSpPr>
        <p:spPr>
          <a:xfrm>
            <a:off x="8069191" y="6217920"/>
            <a:ext cx="274320" cy="365760"/>
          </a:xfrm>
        </p:spPr>
        <p:txBody>
          <a:bodyPr vert="horz" lIns="18288" tIns="45720" rIns="18288"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A9EBF39C-BA82-48C2-8EF1-42990FFB3E38}" type="slidenum">
              <a:rPr kumimoji="0" lang="en-US"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12</a:t>
            </a:fld>
            <a:endParaRPr kumimoji="0" lang="en-US"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035082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3352" y="296872"/>
            <a:ext cx="5797296" cy="1188720"/>
          </a:xfrm>
        </p:spPr>
        <p:txBody>
          <a:bodyPr>
            <a:normAutofit/>
          </a:bodyPr>
          <a:lstStyle/>
          <a:p>
            <a:r>
              <a:rPr lang="en-AU" dirty="0"/>
              <a:t>Am I being ethical?</a:t>
            </a:r>
          </a:p>
        </p:txBody>
      </p:sp>
      <p:sp>
        <p:nvSpPr>
          <p:cNvPr id="4" name="Slide Number Placeholder 3"/>
          <p:cNvSpPr>
            <a:spLocks noGrp="1"/>
          </p:cNvSpPr>
          <p:nvPr>
            <p:ph type="sldNum" sz="quarter" idx="12"/>
          </p:nvPr>
        </p:nvSpPr>
        <p:spPr>
          <a:xfrm>
            <a:off x="8069191" y="6217920"/>
            <a:ext cx="274320" cy="365760"/>
          </a:xfrm>
        </p:spPr>
        <p:txBody>
          <a:bodyP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BEC3B61E-79E3-4C44-9503-CE0393BD98A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13</a:t>
            </a:fld>
            <a:endParaRPr kumimoji="0" 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5" name="Rectangle 4">
            <a:extLst>
              <a:ext uri="{FF2B5EF4-FFF2-40B4-BE49-F238E27FC236}">
                <a16:creationId xmlns:a16="http://schemas.microsoft.com/office/drawing/2014/main" id="{1CC15C92-6649-6A4D-A426-E804D34C032A}"/>
              </a:ext>
            </a:extLst>
          </p:cNvPr>
          <p:cNvSpPr/>
          <p:nvPr/>
        </p:nvSpPr>
        <p:spPr>
          <a:xfrm>
            <a:off x="1040926" y="5422355"/>
            <a:ext cx="8100392" cy="1138773"/>
          </a:xfrm>
          <a:prstGeom prst="rect">
            <a:avLst/>
          </a:prstGeom>
        </p:spPr>
        <p:txBody>
          <a:bodyPr wrap="square">
            <a:spAutoFit/>
          </a:body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Gill Sans MT" panose="020B0502020104020203"/>
                <a:ea typeface="Cambria" panose="02040503050406030204" pitchFamily="18" charset="0"/>
                <a:cs typeface="+mn-cs"/>
              </a:rPr>
              <a:t>ANU says it is wrong to plagiarise or contract someone else to write your assignment.</a:t>
            </a:r>
          </a:p>
          <a:p>
            <a:pPr marL="742950" marR="0" lvl="1"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AU" sz="1600" b="0" i="1" u="none" strike="noStrike" kern="1200" cap="none" spc="0" normalizeH="0" baseline="0" noProof="0" dirty="0">
                <a:ln>
                  <a:noFill/>
                </a:ln>
                <a:solidFill>
                  <a:srgbClr val="000000"/>
                </a:solidFill>
                <a:effectLst/>
                <a:uLnTx/>
                <a:uFillTx/>
                <a:latin typeface="Gill Sans MT" panose="020B0502020104020203"/>
                <a:ea typeface="Cambria" panose="02040503050406030204" pitchFamily="18" charset="0"/>
                <a:cs typeface="+mn-cs"/>
              </a:rPr>
              <a:t>What happens when we apply the guiding rules?</a:t>
            </a:r>
          </a:p>
          <a:p>
            <a:pPr marL="742950" marR="0" lvl="1"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AU" sz="1600" b="0" i="1" u="none" strike="noStrike" kern="1200" cap="none" spc="0" normalizeH="0" baseline="0" noProof="0" dirty="0">
                <a:ln>
                  <a:noFill/>
                </a:ln>
                <a:solidFill>
                  <a:srgbClr val="000000"/>
                </a:solidFill>
                <a:effectLst/>
                <a:uLnTx/>
                <a:uFillTx/>
                <a:latin typeface="Gill Sans MT" panose="020B0502020104020203"/>
                <a:ea typeface="Cambria" panose="02040503050406030204" pitchFamily="18" charset="0"/>
                <a:cs typeface="+mn-cs"/>
              </a:rPr>
              <a:t>Have we demonstrated that these acts are unethical?</a:t>
            </a:r>
          </a:p>
        </p:txBody>
      </p:sp>
      <p:graphicFrame>
        <p:nvGraphicFramePr>
          <p:cNvPr id="7" name="Content Placeholder 2">
            <a:extLst>
              <a:ext uri="{FF2B5EF4-FFF2-40B4-BE49-F238E27FC236}">
                <a16:creationId xmlns:a16="http://schemas.microsoft.com/office/drawing/2014/main" id="{29326749-7C70-4893-8B06-2F363B837D71}"/>
              </a:ext>
            </a:extLst>
          </p:cNvPr>
          <p:cNvGraphicFramePr>
            <a:graphicFrameLocks noGrp="1"/>
          </p:cNvGraphicFramePr>
          <p:nvPr>
            <p:ph idx="1"/>
          </p:nvPr>
        </p:nvGraphicFramePr>
        <p:xfrm>
          <a:off x="764232" y="1945407"/>
          <a:ext cx="76962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2636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5464040-5AFC-5680-8B7C-D0F6BBCF8BA2}"/>
              </a:ext>
            </a:extLst>
          </p:cNvPr>
          <p:cNvSpPr>
            <a:spLocks noGrp="1"/>
          </p:cNvSpPr>
          <p:nvPr>
            <p:ph type="title"/>
          </p:nvPr>
        </p:nvSpPr>
        <p:spPr>
          <a:xfrm>
            <a:off x="1200150" y="4269282"/>
            <a:ext cx="6743700" cy="1264762"/>
          </a:xfrm>
        </p:spPr>
        <p:txBody>
          <a:bodyPr vert="horz" lIns="274320" tIns="182880" rIns="274320" bIns="182880" rtlCol="0" anchor="ctr" anchorCtr="1">
            <a:normAutofit/>
          </a:bodyPr>
          <a:lstStyle/>
          <a:p>
            <a:r>
              <a:rPr lang="en-US" sz="2800"/>
              <a:t>Ethical philosophies - egoism</a:t>
            </a:r>
          </a:p>
        </p:txBody>
      </p:sp>
      <p:pic>
        <p:nvPicPr>
          <p:cNvPr id="14" name="Picture 13" descr="Wood carving of the number one on a table">
            <a:extLst>
              <a:ext uri="{FF2B5EF4-FFF2-40B4-BE49-F238E27FC236}">
                <a16:creationId xmlns:a16="http://schemas.microsoft.com/office/drawing/2014/main" id="{F12F513A-35BC-658C-61F6-2F998C02ECC4}"/>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r="27309"/>
          <a:stretch/>
        </p:blipFill>
        <p:spPr>
          <a:xfrm>
            <a:off x="240571" y="1103035"/>
            <a:ext cx="2177776" cy="1958130"/>
          </a:xfrm>
          <a:prstGeom prst="rect">
            <a:avLst/>
          </a:prstGeom>
          <a:ln>
            <a:solidFill>
              <a:schemeClr val="tx1"/>
            </a:solidFill>
          </a:ln>
        </p:spPr>
      </p:pic>
      <p:pic>
        <p:nvPicPr>
          <p:cNvPr id="11" name="Content Placeholder 10" descr="A screenshot of a computer&#10;&#10;Description automatically generated with low confidence">
            <a:extLst>
              <a:ext uri="{FF2B5EF4-FFF2-40B4-BE49-F238E27FC236}">
                <a16:creationId xmlns:a16="http://schemas.microsoft.com/office/drawing/2014/main" id="{8051CF94-1F67-EF34-F0C2-3A18D7403FF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4586"/>
          <a:stretch/>
        </p:blipFill>
        <p:spPr>
          <a:xfrm>
            <a:off x="2636510" y="1152071"/>
            <a:ext cx="6507490" cy="1958130"/>
          </a:xfrm>
          <a:prstGeom prst="rect">
            <a:avLst/>
          </a:prstGeom>
        </p:spPr>
      </p:pic>
      <p:sp>
        <p:nvSpPr>
          <p:cNvPr id="4" name="Slide Number Placeholder 3">
            <a:extLst>
              <a:ext uri="{FF2B5EF4-FFF2-40B4-BE49-F238E27FC236}">
                <a16:creationId xmlns:a16="http://schemas.microsoft.com/office/drawing/2014/main" id="{1E5C1008-F21C-FDBE-8590-2F3BBB8051BD}"/>
              </a:ext>
            </a:extLst>
          </p:cNvPr>
          <p:cNvSpPr>
            <a:spLocks noGrp="1"/>
          </p:cNvSpPr>
          <p:nvPr>
            <p:ph type="sldNum" sz="quarter" idx="12"/>
          </p:nvPr>
        </p:nvSpPr>
        <p:spPr>
          <a:xfrm>
            <a:off x="8069191" y="6217920"/>
            <a:ext cx="274320" cy="365760"/>
          </a:xfrm>
        </p:spPr>
        <p:txBody>
          <a:bodyPr vert="horz" lIns="18288" tIns="45720" rIns="18288"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A9EBF39C-BA82-48C2-8EF1-42990FFB3E38}" type="slidenum">
              <a:rPr kumimoji="0" lang="en-US" altLang="en-US" sz="1100" b="0" i="0" u="none" strike="noStrike" kern="1200" cap="none" spc="0" normalizeH="0" baseline="0" noProof="0" dirty="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14</a:t>
            </a:fld>
            <a:endParaRPr kumimoji="0" lang="en-US" alt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5" name="TextBox 14">
            <a:extLst>
              <a:ext uri="{FF2B5EF4-FFF2-40B4-BE49-F238E27FC236}">
                <a16:creationId xmlns:a16="http://schemas.microsoft.com/office/drawing/2014/main" id="{B7E7D349-3FA1-2D82-FFAC-D1A2AAB4F1A4}"/>
              </a:ext>
            </a:extLst>
          </p:cNvPr>
          <p:cNvSpPr txBox="1"/>
          <p:nvPr/>
        </p:nvSpPr>
        <p:spPr>
          <a:xfrm>
            <a:off x="1438193" y="3645023"/>
            <a:ext cx="62676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1" u="none" strike="noStrike" kern="1200" cap="none" spc="0" normalizeH="0" baseline="0" noProof="0" dirty="0">
                <a:ln>
                  <a:noFill/>
                </a:ln>
                <a:solidFill>
                  <a:srgbClr val="000000"/>
                </a:solidFill>
                <a:effectLst/>
                <a:uLnTx/>
                <a:uFillTx/>
                <a:latin typeface="Gill Sans MT" panose="020B0502020104020203"/>
                <a:ea typeface="+mn-ea"/>
                <a:cs typeface="+mn-cs"/>
              </a:rPr>
              <a:t>Question – is the right to free speech an example of egoism?</a:t>
            </a:r>
          </a:p>
        </p:txBody>
      </p:sp>
    </p:spTree>
    <p:extLst>
      <p:ext uri="{BB962C8B-B14F-4D97-AF65-F5344CB8AC3E}">
        <p14:creationId xmlns:p14="http://schemas.microsoft.com/office/powerpoint/2010/main" val="272496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8" name="Rectangle 16">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9" name="Rectangle 18">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761"/>
            <a:ext cx="9144000" cy="343123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D881057D-FC58-D2C7-D382-0B7BA1DBBC19}"/>
              </a:ext>
            </a:extLst>
          </p:cNvPr>
          <p:cNvSpPr>
            <a:spLocks noGrp="1"/>
          </p:cNvSpPr>
          <p:nvPr>
            <p:ph type="title"/>
          </p:nvPr>
        </p:nvSpPr>
        <p:spPr>
          <a:xfrm>
            <a:off x="1673352" y="3781241"/>
            <a:ext cx="5797296" cy="855406"/>
          </a:xfrm>
          <a:noFill/>
          <a:ln>
            <a:solidFill>
              <a:schemeClr val="bg1"/>
            </a:solidFill>
          </a:ln>
        </p:spPr>
        <p:txBody>
          <a:bodyPr>
            <a:normAutofit/>
          </a:bodyPr>
          <a:lstStyle/>
          <a:p>
            <a:r>
              <a:rPr lang="en-AU" sz="1900">
                <a:solidFill>
                  <a:schemeClr val="bg1"/>
                </a:solidFill>
              </a:rPr>
              <a:t>Ethical philosophies – natural law</a:t>
            </a:r>
          </a:p>
        </p:txBody>
      </p:sp>
      <p:pic>
        <p:nvPicPr>
          <p:cNvPr id="8" name="Picture 7" descr="Statue on top of building">
            <a:extLst>
              <a:ext uri="{FF2B5EF4-FFF2-40B4-BE49-F238E27FC236}">
                <a16:creationId xmlns:a16="http://schemas.microsoft.com/office/drawing/2014/main" id="{865C3948-EBA6-DB03-23B9-9A12871319FB}"/>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7369" r="13317" b="-2"/>
          <a:stretch/>
        </p:blipFill>
        <p:spPr>
          <a:xfrm>
            <a:off x="20" y="10"/>
            <a:ext cx="3044932" cy="3426751"/>
          </a:xfrm>
          <a:prstGeom prst="rect">
            <a:avLst/>
          </a:prstGeom>
        </p:spPr>
      </p:pic>
      <p:pic>
        <p:nvPicPr>
          <p:cNvPr id="10" name="Picture 9" descr="Two shark wings above ocean water">
            <a:extLst>
              <a:ext uri="{FF2B5EF4-FFF2-40B4-BE49-F238E27FC236}">
                <a16:creationId xmlns:a16="http://schemas.microsoft.com/office/drawing/2014/main" id="{289E3F99-A56B-B262-1CD3-4119A0269102}"/>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869" r="22955" b="3"/>
          <a:stretch/>
        </p:blipFill>
        <p:spPr>
          <a:xfrm>
            <a:off x="6099050" y="13192"/>
            <a:ext cx="3049524" cy="3426751"/>
          </a:xfrm>
          <a:prstGeom prst="rect">
            <a:avLst/>
          </a:prstGeom>
        </p:spPr>
      </p:pic>
      <p:pic>
        <p:nvPicPr>
          <p:cNvPr id="6" name="Content Placeholder 5" descr="Graphical user interface, text&#10;&#10;Description automatically generated">
            <a:extLst>
              <a:ext uri="{FF2B5EF4-FFF2-40B4-BE49-F238E27FC236}">
                <a16:creationId xmlns:a16="http://schemas.microsoft.com/office/drawing/2014/main" id="{DAC78219-534A-0229-ADC9-A12D48D2FB73}"/>
              </a:ext>
            </a:extLst>
          </p:cNvPr>
          <p:cNvPicPr>
            <a:picLocks noChangeAspect="1"/>
          </p:cNvPicPr>
          <p:nvPr/>
        </p:nvPicPr>
        <p:blipFill rotWithShape="1">
          <a:blip r:embed="rId4">
            <a:extLst>
              <a:ext uri="{28A0092B-C50C-407E-A947-70E740481C1C}">
                <a14:useLocalDpi xmlns:a14="http://schemas.microsoft.com/office/drawing/2010/main" val="0"/>
              </a:ext>
            </a:extLst>
          </a:blip>
          <a:srcRect l="-1987" r="3987" b="-2"/>
          <a:stretch/>
        </p:blipFill>
        <p:spPr>
          <a:xfrm>
            <a:off x="2394285" y="475283"/>
            <a:ext cx="4584030" cy="2502567"/>
          </a:xfrm>
          <a:prstGeom prst="rect">
            <a:avLst/>
          </a:prstGeom>
          <a:ln>
            <a:solidFill>
              <a:schemeClr val="tx1"/>
            </a:solidFill>
          </a:ln>
        </p:spPr>
      </p:pic>
      <p:sp>
        <p:nvSpPr>
          <p:cNvPr id="30" name="Content Placeholder 13">
            <a:extLst>
              <a:ext uri="{FF2B5EF4-FFF2-40B4-BE49-F238E27FC236}">
                <a16:creationId xmlns:a16="http://schemas.microsoft.com/office/drawing/2014/main" id="{514800F4-D20C-CBC4-6B58-3AC3CE51CB5B}"/>
              </a:ext>
            </a:extLst>
          </p:cNvPr>
          <p:cNvSpPr>
            <a:spLocks noGrp="1"/>
          </p:cNvSpPr>
          <p:nvPr>
            <p:ph idx="1"/>
          </p:nvPr>
        </p:nvSpPr>
        <p:spPr>
          <a:xfrm>
            <a:off x="1126157" y="5085558"/>
            <a:ext cx="7080194" cy="1271556"/>
          </a:xfrm>
        </p:spPr>
        <p:txBody>
          <a:bodyPr>
            <a:normAutofit/>
          </a:bodyPr>
          <a:lstStyle/>
          <a:p>
            <a:pPr marL="0" indent="0" algn="ctr">
              <a:spcBef>
                <a:spcPts val="600"/>
              </a:spcBef>
              <a:spcAft>
                <a:spcPts val="600"/>
              </a:spcAft>
              <a:buNone/>
            </a:pPr>
            <a:r>
              <a:rPr lang="en-US" sz="1600" i="1" dirty="0">
                <a:solidFill>
                  <a:schemeClr val="bg1"/>
                </a:solidFill>
              </a:rPr>
              <a:t>In contrast to laws written by humans the philosophy of natural law proposes that there are laws that exist simply by participating in a natural system e.g. we all agree that using Artificial Intelligence (AI) to make a life and death decision is against natural law</a:t>
            </a:r>
          </a:p>
        </p:txBody>
      </p:sp>
      <p:sp>
        <p:nvSpPr>
          <p:cNvPr id="4" name="Slide Number Placeholder 3">
            <a:extLst>
              <a:ext uri="{FF2B5EF4-FFF2-40B4-BE49-F238E27FC236}">
                <a16:creationId xmlns:a16="http://schemas.microsoft.com/office/drawing/2014/main" id="{F121DF9F-04CC-E78B-803E-B6B2BD844C47}"/>
              </a:ext>
            </a:extLst>
          </p:cNvPr>
          <p:cNvSpPr>
            <a:spLocks noGrp="1"/>
          </p:cNvSpPr>
          <p:nvPr>
            <p:ph type="sldNum" sz="quarter" idx="12"/>
          </p:nvPr>
        </p:nvSpPr>
        <p:spPr>
          <a:xfrm>
            <a:off x="8069191" y="6217920"/>
            <a:ext cx="274320" cy="365760"/>
          </a:xfrm>
        </p:spPr>
        <p:txBody>
          <a:bodyPr>
            <a:norm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914400" rtl="0" eaLnBrk="1" fontAlgn="auto" latinLnBrk="0" hangingPunct="1">
                <a:lnSpc>
                  <a:spcPct val="90000"/>
                </a:lnSpc>
                <a:spcBef>
                  <a:spcPts val="0"/>
                </a:spcBef>
                <a:spcAft>
                  <a:spcPts val="600"/>
                </a:spcAft>
                <a:buClrTx/>
                <a:buSzTx/>
                <a:buFontTx/>
                <a:buNone/>
                <a:tabLst/>
                <a:defRPr/>
              </a:pPr>
              <a:t>15</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19066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90" y="1559052"/>
            <a:ext cx="770382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DC73FA58-76D1-FAFE-6F79-92FF2ACB08EB}"/>
              </a:ext>
            </a:extLst>
          </p:cNvPr>
          <p:cNvSpPr>
            <a:spLocks noGrp="1"/>
          </p:cNvSpPr>
          <p:nvPr>
            <p:ph type="title"/>
          </p:nvPr>
        </p:nvSpPr>
        <p:spPr>
          <a:xfrm>
            <a:off x="1673352" y="964692"/>
            <a:ext cx="5797296" cy="1188720"/>
          </a:xfrm>
          <a:ln>
            <a:solidFill>
              <a:srgbClr val="404040"/>
            </a:solidFill>
          </a:ln>
        </p:spPr>
        <p:txBody>
          <a:bodyPr vert="horz" lIns="182880" tIns="182880" rIns="182880" bIns="182880" rtlCol="0" anchor="ctr">
            <a:normAutofit/>
          </a:bodyPr>
          <a:lstStyle/>
          <a:p>
            <a:r>
              <a:rPr lang="en-US" sz="2800"/>
              <a:t>Ethical philosophies - utilitarianism</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AA516871-E9D0-7337-003E-AD4C278DA6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5916" y="2482596"/>
            <a:ext cx="5980923" cy="2930652"/>
          </a:xfrm>
          <a:prstGeom prst="rect">
            <a:avLst/>
          </a:prstGeom>
        </p:spPr>
      </p:pic>
      <p:sp>
        <p:nvSpPr>
          <p:cNvPr id="4" name="Slide Number Placeholder 3">
            <a:extLst>
              <a:ext uri="{FF2B5EF4-FFF2-40B4-BE49-F238E27FC236}">
                <a16:creationId xmlns:a16="http://schemas.microsoft.com/office/drawing/2014/main" id="{C7D45A45-671D-68E4-5403-F125FCBD054C}"/>
              </a:ext>
            </a:extLst>
          </p:cNvPr>
          <p:cNvSpPr>
            <a:spLocks noGrp="1"/>
          </p:cNvSpPr>
          <p:nvPr>
            <p:ph type="sldNum" sz="quarter" idx="12"/>
          </p:nvPr>
        </p:nvSpPr>
        <p:spPr>
          <a:xfrm>
            <a:off x="8718897" y="6323189"/>
            <a:ext cx="274320" cy="365760"/>
          </a:xfrm>
        </p:spPr>
        <p:txBody>
          <a:bodyPr vert="horz" lIns="18288" tIns="45720" rIns="18288"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A9EBF39C-BA82-48C2-8EF1-42990FFB3E38}" type="slidenum">
              <a:rPr kumimoji="0" lang="en-US"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16</a:t>
            </a:fld>
            <a:endParaRPr kumimoji="0" lang="en-US" alt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7" name="TextBox 6">
            <a:extLst>
              <a:ext uri="{FF2B5EF4-FFF2-40B4-BE49-F238E27FC236}">
                <a16:creationId xmlns:a16="http://schemas.microsoft.com/office/drawing/2014/main" id="{A921D1D6-D5CF-846D-20B8-33249D111F44}"/>
              </a:ext>
            </a:extLst>
          </p:cNvPr>
          <p:cNvSpPr txBox="1"/>
          <p:nvPr/>
        </p:nvSpPr>
        <p:spPr>
          <a:xfrm>
            <a:off x="940462" y="6042618"/>
            <a:ext cx="726307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1" u="none" strike="noStrike" kern="1200" cap="none" spc="0" normalizeH="0" baseline="0" noProof="0" dirty="0">
                <a:ln>
                  <a:noFill/>
                </a:ln>
                <a:solidFill>
                  <a:srgbClr val="000000"/>
                </a:solidFill>
                <a:effectLst/>
                <a:uLnTx/>
                <a:uFillTx/>
                <a:latin typeface="Gill Sans MT" panose="020B0502020104020203"/>
                <a:ea typeface="+mn-ea"/>
                <a:cs typeface="+mn-cs"/>
              </a:rPr>
              <a:t>If we have limited technical resources the application of utilitarianism can guide the design and implementation of information systems – but is there a downside?</a:t>
            </a:r>
          </a:p>
        </p:txBody>
      </p:sp>
    </p:spTree>
    <p:extLst>
      <p:ext uri="{BB962C8B-B14F-4D97-AF65-F5344CB8AC3E}">
        <p14:creationId xmlns:p14="http://schemas.microsoft.com/office/powerpoint/2010/main" val="305248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9144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4F254A17-6967-BCE1-3490-1252E9D6A11A}"/>
              </a:ext>
            </a:extLst>
          </p:cNvPr>
          <p:cNvSpPr>
            <a:spLocks noGrp="1"/>
          </p:cNvSpPr>
          <p:nvPr>
            <p:ph type="title"/>
          </p:nvPr>
        </p:nvSpPr>
        <p:spPr>
          <a:xfrm>
            <a:off x="1200150" y="4269282"/>
            <a:ext cx="6743700" cy="1264762"/>
          </a:xfrm>
        </p:spPr>
        <p:txBody>
          <a:bodyPr vert="horz" lIns="274320" tIns="182880" rIns="274320" bIns="182880" rtlCol="0" anchor="ctr" anchorCtr="1">
            <a:normAutofit/>
          </a:bodyPr>
          <a:lstStyle/>
          <a:p>
            <a:r>
              <a:rPr lang="en-US" sz="2800"/>
              <a:t>Ethical philosophies – respect for persons</a:t>
            </a:r>
          </a:p>
        </p:txBody>
      </p:sp>
      <p:pic>
        <p:nvPicPr>
          <p:cNvPr id="6" name="Content Placeholder 5" descr="Graphical user interface, text&#10;&#10;Description automatically generated">
            <a:extLst>
              <a:ext uri="{FF2B5EF4-FFF2-40B4-BE49-F238E27FC236}">
                <a16:creationId xmlns:a16="http://schemas.microsoft.com/office/drawing/2014/main" id="{D75D6EC6-7C90-C176-D5C1-0104C74AFA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3138" y="640078"/>
            <a:ext cx="6877722" cy="3301307"/>
          </a:xfrm>
          <a:prstGeom prst="rect">
            <a:avLst/>
          </a:prstGeom>
        </p:spPr>
      </p:pic>
      <p:sp>
        <p:nvSpPr>
          <p:cNvPr id="4" name="Slide Number Placeholder 3">
            <a:extLst>
              <a:ext uri="{FF2B5EF4-FFF2-40B4-BE49-F238E27FC236}">
                <a16:creationId xmlns:a16="http://schemas.microsoft.com/office/drawing/2014/main" id="{1E2A86E8-1B80-107B-3DB1-5052427D4097}"/>
              </a:ext>
            </a:extLst>
          </p:cNvPr>
          <p:cNvSpPr>
            <a:spLocks noGrp="1"/>
          </p:cNvSpPr>
          <p:nvPr>
            <p:ph type="sldNum" sz="quarter" idx="12"/>
          </p:nvPr>
        </p:nvSpPr>
        <p:spPr>
          <a:xfrm>
            <a:off x="8069191" y="6217920"/>
            <a:ext cx="274320" cy="365760"/>
          </a:xfrm>
        </p:spPr>
        <p:txBody>
          <a:bodyPr vert="horz" lIns="18288" tIns="45720" rIns="18288"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A9EBF39C-BA82-48C2-8EF1-42990FFB3E38}" type="slidenum">
              <a:rPr kumimoji="0" lang="en-US"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17</a:t>
            </a:fld>
            <a:endParaRPr kumimoji="0" lang="en-US"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 name="TextBox 6">
            <a:extLst>
              <a:ext uri="{FF2B5EF4-FFF2-40B4-BE49-F238E27FC236}">
                <a16:creationId xmlns:a16="http://schemas.microsoft.com/office/drawing/2014/main" id="{9ACEB2D6-D3DC-DE9A-4728-59565B24BF48}"/>
              </a:ext>
            </a:extLst>
          </p:cNvPr>
          <p:cNvSpPr txBox="1"/>
          <p:nvPr/>
        </p:nvSpPr>
        <p:spPr>
          <a:xfrm>
            <a:off x="1200150" y="5736011"/>
            <a:ext cx="619540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Is collecting your personal information without consent unethical? Are you viewed as a person or a disembodied entity?</a:t>
            </a:r>
          </a:p>
        </p:txBody>
      </p:sp>
    </p:spTree>
    <p:extLst>
      <p:ext uri="{BB962C8B-B14F-4D97-AF65-F5344CB8AC3E}">
        <p14:creationId xmlns:p14="http://schemas.microsoft.com/office/powerpoint/2010/main" val="3116310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8269" y="376306"/>
            <a:ext cx="7290054" cy="756668"/>
          </a:xfrm>
        </p:spPr>
        <p:txBody>
          <a:bodyPr>
            <a:normAutofit fontScale="90000"/>
          </a:bodyPr>
          <a:lstStyle/>
          <a:p>
            <a:r>
              <a:rPr lang="en-AU" sz="2400" dirty="0">
                <a:solidFill>
                  <a:schemeClr val="tx1"/>
                </a:solidFill>
              </a:rPr>
              <a:t>Identifying ethical concerns in </a:t>
            </a:r>
            <a:br>
              <a:rPr lang="en-AU" sz="2400" dirty="0">
                <a:solidFill>
                  <a:schemeClr val="tx1"/>
                </a:solidFill>
              </a:rPr>
            </a:br>
            <a:r>
              <a:rPr lang="en-AU" sz="2400" dirty="0">
                <a:solidFill>
                  <a:schemeClr val="tx1"/>
                </a:solidFill>
              </a:rPr>
              <a:t>business information systems</a:t>
            </a:r>
          </a:p>
        </p:txBody>
      </p:sp>
      <p:sp>
        <p:nvSpPr>
          <p:cNvPr id="7" name="TextBox 6"/>
          <p:cNvSpPr txBox="1"/>
          <p:nvPr/>
        </p:nvSpPr>
        <p:spPr>
          <a:xfrm>
            <a:off x="988269" y="1355228"/>
            <a:ext cx="6966437"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Gill Sans MT" panose="020B0502020104020203"/>
                <a:ea typeface="+mn-ea"/>
                <a:cs typeface="+mn-cs"/>
              </a:rPr>
              <a:t>“the emergence of a wide variety of new technologies should give us a sense of urgency in thinking about the ethical (including social) implications of new technologies” </a:t>
            </a:r>
          </a:p>
        </p:txBody>
      </p:sp>
      <p:grpSp>
        <p:nvGrpSpPr>
          <p:cNvPr id="2" name="Group 1">
            <a:extLst>
              <a:ext uri="{FF2B5EF4-FFF2-40B4-BE49-F238E27FC236}">
                <a16:creationId xmlns:a16="http://schemas.microsoft.com/office/drawing/2014/main" id="{65E68CAE-9929-F144-8C37-0C62003A9A38}"/>
              </a:ext>
            </a:extLst>
          </p:cNvPr>
          <p:cNvGrpSpPr/>
          <p:nvPr/>
        </p:nvGrpSpPr>
        <p:grpSpPr>
          <a:xfrm>
            <a:off x="1403648" y="2348880"/>
            <a:ext cx="6030333" cy="3280294"/>
            <a:chOff x="1619672" y="2751103"/>
            <a:chExt cx="5569715" cy="2792447"/>
          </a:xfrm>
        </p:grpSpPr>
        <p:sp>
          <p:nvSpPr>
            <p:cNvPr id="6" name="Oval 5"/>
            <p:cNvSpPr/>
            <p:nvPr/>
          </p:nvSpPr>
          <p:spPr>
            <a:xfrm>
              <a:off x="3944236" y="3886200"/>
              <a:ext cx="1017888"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IS Ethics</a:t>
              </a:r>
            </a:p>
          </p:txBody>
        </p:sp>
        <p:sp>
          <p:nvSpPr>
            <p:cNvPr id="8" name="Oval 7"/>
            <p:cNvSpPr/>
            <p:nvPr/>
          </p:nvSpPr>
          <p:spPr>
            <a:xfrm>
              <a:off x="5575052" y="2751103"/>
              <a:ext cx="1139733" cy="9237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Gill Sans MT" panose="020B0502020104020203"/>
                  <a:ea typeface="+mn-ea"/>
                  <a:cs typeface="+mn-cs"/>
                </a:rPr>
                <a:t>Privacy and </a:t>
              </a:r>
              <a:r>
                <a:rPr kumimoji="0" lang="en-AU" sz="1100" b="0" i="0" u="none" strike="noStrike" kern="1200" cap="none" spc="0" normalizeH="0" baseline="0" noProof="0">
                  <a:ln>
                    <a:noFill/>
                  </a:ln>
                  <a:solidFill>
                    <a:srgbClr val="000000"/>
                  </a:solidFill>
                  <a:effectLst/>
                  <a:uLnTx/>
                  <a:uFillTx/>
                  <a:latin typeface="Gill Sans MT" panose="020B0502020104020203"/>
                  <a:ea typeface="+mn-ea"/>
                  <a:cs typeface="+mn-cs"/>
                </a:rPr>
                <a:t>Data Protection</a:t>
              </a:r>
              <a:endParaRPr kumimoji="0" lang="en-AU" sz="11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9" name="Oval 8"/>
            <p:cNvSpPr/>
            <p:nvPr/>
          </p:nvSpPr>
          <p:spPr>
            <a:xfrm>
              <a:off x="6060828" y="3829050"/>
              <a:ext cx="1128559"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Gill Sans MT" panose="020B0502020104020203"/>
                  <a:ea typeface="+mn-ea"/>
                  <a:cs typeface="+mn-cs"/>
                </a:rPr>
                <a:t>Ownership </a:t>
              </a:r>
              <a:r>
                <a:rPr kumimoji="0" lang="en-US" sz="1100" b="0" i="0" u="none" strike="noStrike" kern="1200" cap="none" spc="0" normalizeH="0" baseline="0" noProof="0" dirty="0">
                  <a:ln>
                    <a:noFill/>
                  </a:ln>
                  <a:solidFill>
                    <a:srgbClr val="000000"/>
                  </a:solidFill>
                  <a:effectLst/>
                  <a:uLnTx/>
                  <a:uFillTx/>
                  <a:latin typeface="Gill Sans MT" panose="020B0502020104020203"/>
                  <a:ea typeface="+mn-ea"/>
                  <a:cs typeface="+mn-cs"/>
                </a:rPr>
                <a:t>and trust </a:t>
              </a:r>
            </a:p>
          </p:txBody>
        </p:sp>
        <p:sp>
          <p:nvSpPr>
            <p:cNvPr id="10" name="Oval 9"/>
            <p:cNvSpPr/>
            <p:nvPr/>
          </p:nvSpPr>
          <p:spPr>
            <a:xfrm>
              <a:off x="2949096" y="4572000"/>
              <a:ext cx="120677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Gill Sans MT" panose="020B0502020104020203"/>
                  <a:ea typeface="+mn-ea"/>
                  <a:cs typeface="+mn-cs"/>
                </a:rPr>
                <a:t>Technology dependency </a:t>
              </a:r>
            </a:p>
          </p:txBody>
        </p:sp>
        <p:sp>
          <p:nvSpPr>
            <p:cNvPr id="11" name="Oval 10"/>
            <p:cNvSpPr/>
            <p:nvPr/>
          </p:nvSpPr>
          <p:spPr>
            <a:xfrm>
              <a:off x="2069853" y="2781731"/>
              <a:ext cx="120677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Gill Sans MT" panose="020B0502020104020203"/>
                  <a:ea typeface="+mn-ea"/>
                  <a:cs typeface="+mn-cs"/>
                </a:rPr>
                <a:t>Security</a:t>
              </a:r>
            </a:p>
          </p:txBody>
        </p:sp>
        <p:sp>
          <p:nvSpPr>
            <p:cNvPr id="12" name="Oval 11"/>
            <p:cNvSpPr/>
            <p:nvPr/>
          </p:nvSpPr>
          <p:spPr>
            <a:xfrm>
              <a:off x="4792870" y="4572000"/>
              <a:ext cx="120677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solidFill>
                  <a:effectLst/>
                  <a:uLnTx/>
                  <a:uFillTx/>
                  <a:latin typeface="Gill Sans MT" panose="020B0502020104020203"/>
                  <a:ea typeface="+mn-ea"/>
                  <a:cs typeface="+mn-cs"/>
                </a:rPr>
                <a:t>Mis</a:t>
              </a:r>
              <a:r>
                <a:rPr kumimoji="0" lang="en-US" sz="1100" b="0" i="0" u="none" strike="noStrike" kern="1200" cap="none" spc="0" normalizeH="0" baseline="0" noProof="0" dirty="0">
                  <a:ln>
                    <a:noFill/>
                  </a:ln>
                  <a:solidFill>
                    <a:srgbClr val="000000"/>
                  </a:solidFill>
                  <a:effectLst/>
                  <a:uLnTx/>
                  <a:uFillTx/>
                  <a:latin typeface="Gill Sans MT" panose="020B0502020104020203"/>
                  <a:ea typeface="+mn-ea"/>
                  <a:cs typeface="+mn-cs"/>
                </a:rPr>
                <a:t>(uses) of Technology</a:t>
              </a:r>
            </a:p>
          </p:txBody>
        </p:sp>
        <p:sp>
          <p:nvSpPr>
            <p:cNvPr id="14" name="Oval 13"/>
            <p:cNvSpPr/>
            <p:nvPr/>
          </p:nvSpPr>
          <p:spPr>
            <a:xfrm>
              <a:off x="1619672" y="3800475"/>
              <a:ext cx="120677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ill Sans MT" panose="020B0502020104020203"/>
                  <a:ea typeface="+mn-ea"/>
                  <a:cs typeface="+mn-cs"/>
                </a:rPr>
                <a:t>Ambient Intelligence</a:t>
              </a:r>
            </a:p>
          </p:txBody>
        </p:sp>
        <p:sp>
          <p:nvSpPr>
            <p:cNvPr id="15" name="Oval 14"/>
            <p:cNvSpPr/>
            <p:nvPr/>
          </p:nvSpPr>
          <p:spPr>
            <a:xfrm>
              <a:off x="3863727" y="2751103"/>
              <a:ext cx="120677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Gill Sans MT" panose="020B0502020104020203"/>
                  <a:ea typeface="+mn-ea"/>
                  <a:cs typeface="+mn-cs"/>
                </a:rPr>
                <a:t>Informed Consent</a:t>
              </a:r>
            </a:p>
          </p:txBody>
        </p:sp>
        <p:cxnSp>
          <p:nvCxnSpPr>
            <p:cNvPr id="17" name="Straight Arrow Connector 16"/>
            <p:cNvCxnSpPr/>
            <p:nvPr/>
          </p:nvCxnSpPr>
          <p:spPr>
            <a:xfrm flipH="1" flipV="1">
              <a:off x="3060453" y="3486150"/>
              <a:ext cx="917343" cy="51435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712889" y="4572000"/>
              <a:ext cx="145186" cy="200025"/>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8" idx="3"/>
            </p:cNvCxnSpPr>
            <p:nvPr/>
          </p:nvCxnSpPr>
          <p:spPr>
            <a:xfrm flipH="1">
              <a:off x="4759310" y="3539540"/>
              <a:ext cx="982652" cy="50858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6" idx="2"/>
            </p:cNvCxnSpPr>
            <p:nvPr/>
          </p:nvCxnSpPr>
          <p:spPr>
            <a:xfrm flipH="1" flipV="1">
              <a:off x="2670492" y="4257676"/>
              <a:ext cx="1273744" cy="28574"/>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0" idx="7"/>
            </p:cNvCxnSpPr>
            <p:nvPr/>
          </p:nvCxnSpPr>
          <p:spPr>
            <a:xfrm flipV="1">
              <a:off x="3979144" y="4533902"/>
              <a:ext cx="36699" cy="180378"/>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4803529" y="4286250"/>
              <a:ext cx="1273745" cy="28575"/>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6" idx="0"/>
              <a:endCxn id="15" idx="4"/>
            </p:cNvCxnSpPr>
            <p:nvPr/>
          </p:nvCxnSpPr>
          <p:spPr>
            <a:xfrm flipV="1">
              <a:off x="4453180" y="3722653"/>
              <a:ext cx="13935" cy="163547"/>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3613596" y="6281950"/>
            <a:ext cx="53790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000000"/>
                </a:solidFill>
                <a:effectLst/>
                <a:uLnTx/>
                <a:uFillTx/>
                <a:latin typeface="Gill Sans MT" panose="020B0502020104020203"/>
                <a:ea typeface="+mn-ea"/>
                <a:cs typeface="+mn-cs"/>
              </a:rPr>
              <a:t>Wakunuma</a:t>
            </a:r>
            <a:r>
              <a:rPr kumimoji="0" lang="en-US" sz="900" b="0" i="0" u="none" strike="noStrike" kern="1200" cap="none" spc="0" normalizeH="0" baseline="0" noProof="0" dirty="0">
                <a:ln>
                  <a:noFill/>
                </a:ln>
                <a:solidFill>
                  <a:srgbClr val="000000"/>
                </a:solidFill>
                <a:effectLst/>
                <a:uLnTx/>
                <a:uFillTx/>
                <a:latin typeface="Gill Sans MT" panose="020B0502020104020203"/>
                <a:ea typeface="+mn-ea"/>
                <a:cs typeface="+mn-cs"/>
              </a:rPr>
              <a:t>, K. J., &amp; Stahl, B. C. (2014). Tomorrow’s ethics and today’s response: An investigation into the ways information systems professionals perceive and address emerging ethical issues. </a:t>
            </a:r>
            <a:r>
              <a:rPr kumimoji="0" lang="en-US" sz="900" b="0" i="1" u="none" strike="noStrike" kern="1200" cap="none" spc="0" normalizeH="0" baseline="0" noProof="0" dirty="0">
                <a:ln>
                  <a:noFill/>
                </a:ln>
                <a:solidFill>
                  <a:srgbClr val="000000"/>
                </a:solidFill>
                <a:effectLst/>
                <a:uLnTx/>
                <a:uFillTx/>
                <a:latin typeface="Gill Sans MT" panose="020B0502020104020203"/>
                <a:ea typeface="+mn-ea"/>
                <a:cs typeface="+mn-cs"/>
              </a:rPr>
              <a:t>Information Systems Frontiers</a:t>
            </a:r>
            <a:endParaRPr kumimoji="0" lang="en-AU" sz="9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26364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826" y="498790"/>
            <a:ext cx="8406348" cy="1124712"/>
          </a:xfrm>
        </p:spPr>
        <p:txBody>
          <a:bodyPr>
            <a:normAutofit/>
          </a:bodyPr>
          <a:lstStyle/>
          <a:p>
            <a:r>
              <a:rPr lang="en-AU" sz="2400" dirty="0">
                <a:solidFill>
                  <a:schemeClr val="tx1"/>
                </a:solidFill>
              </a:rPr>
              <a:t>Australian computer society</a:t>
            </a:r>
            <a:br>
              <a:rPr lang="en-AU" sz="2400" dirty="0">
                <a:solidFill>
                  <a:schemeClr val="tx1"/>
                </a:solidFill>
              </a:rPr>
            </a:br>
            <a:r>
              <a:rPr lang="en-AU" sz="2400" dirty="0">
                <a:solidFill>
                  <a:schemeClr val="tx1"/>
                </a:solidFill>
              </a:rPr>
              <a:t> </a:t>
            </a:r>
            <a:r>
              <a:rPr lang="en-AU" sz="2000" i="1" dirty="0">
                <a:solidFill>
                  <a:schemeClr val="tx1"/>
                </a:solidFill>
              </a:rPr>
              <a:t>professional ethics</a:t>
            </a:r>
            <a:endParaRPr lang="en-AU" sz="2400" i="1" dirty="0">
              <a:solidFill>
                <a:schemeClr val="tx1"/>
              </a:solidFill>
            </a:endParaRPr>
          </a:p>
        </p:txBody>
      </p:sp>
      <p:sp>
        <p:nvSpPr>
          <p:cNvPr id="3" name="Content Placeholder 2"/>
          <p:cNvSpPr>
            <a:spLocks noGrp="1"/>
          </p:cNvSpPr>
          <p:nvPr>
            <p:ph idx="1"/>
          </p:nvPr>
        </p:nvSpPr>
        <p:spPr>
          <a:xfrm>
            <a:off x="768096" y="1916832"/>
            <a:ext cx="7885856" cy="3672438"/>
          </a:xfrm>
        </p:spPr>
        <p:txBody>
          <a:bodyPr>
            <a:noAutofit/>
          </a:bodyPr>
          <a:lstStyle/>
          <a:p>
            <a:pPr marL="257175" indent="-257175">
              <a:spcBef>
                <a:spcPts val="600"/>
              </a:spcBef>
              <a:spcAft>
                <a:spcPts val="600"/>
              </a:spcAft>
              <a:buClr>
                <a:schemeClr val="tx1"/>
              </a:buClr>
              <a:buFont typeface="+mj-lt"/>
              <a:buAutoNum type="arabicPeriod"/>
            </a:pPr>
            <a:r>
              <a:rPr lang="en-AU" sz="1600" b="1" dirty="0"/>
              <a:t>The Primacy of the Public Interest </a:t>
            </a:r>
            <a:r>
              <a:rPr lang="en-AU" sz="1600" dirty="0"/>
              <a:t>:You will place the interests of the public above those of personal, business or sectional interests.</a:t>
            </a:r>
          </a:p>
          <a:p>
            <a:pPr marL="257175" indent="-257175">
              <a:spcBef>
                <a:spcPts val="600"/>
              </a:spcBef>
              <a:spcAft>
                <a:spcPts val="600"/>
              </a:spcAft>
              <a:buClr>
                <a:schemeClr val="tx1"/>
              </a:buClr>
              <a:buFont typeface="+mj-lt"/>
              <a:buAutoNum type="arabicPeriod"/>
            </a:pPr>
            <a:r>
              <a:rPr lang="en-AU" sz="1600" b="1" dirty="0"/>
              <a:t>The Enhancement of Quality of Life </a:t>
            </a:r>
            <a:r>
              <a:rPr lang="en-AU" sz="1600" dirty="0"/>
              <a:t>: You will strive to enhance the quality of life of those affected by your work. </a:t>
            </a:r>
          </a:p>
          <a:p>
            <a:pPr marL="257175" indent="-257175">
              <a:spcBef>
                <a:spcPts val="600"/>
              </a:spcBef>
              <a:spcAft>
                <a:spcPts val="600"/>
              </a:spcAft>
              <a:buClr>
                <a:schemeClr val="tx1"/>
              </a:buClr>
              <a:buFont typeface="+mj-lt"/>
              <a:buAutoNum type="arabicPeriod"/>
            </a:pPr>
            <a:r>
              <a:rPr lang="en-AU" sz="1600" b="1" dirty="0"/>
              <a:t>Honesty: </a:t>
            </a:r>
            <a:r>
              <a:rPr lang="en-AU" sz="1600" dirty="0"/>
              <a:t>You will be honest in your representation of skills, knowledge, services and products. </a:t>
            </a:r>
          </a:p>
          <a:p>
            <a:pPr marL="257175" indent="-257175">
              <a:spcBef>
                <a:spcPts val="600"/>
              </a:spcBef>
              <a:spcAft>
                <a:spcPts val="600"/>
              </a:spcAft>
              <a:buClr>
                <a:schemeClr val="tx1"/>
              </a:buClr>
              <a:buFont typeface="+mj-lt"/>
              <a:buAutoNum type="arabicPeriod"/>
            </a:pPr>
            <a:r>
              <a:rPr lang="en-AU" sz="1600" b="1" dirty="0"/>
              <a:t>Competence: </a:t>
            </a:r>
            <a:r>
              <a:rPr lang="en-AU" sz="1600" dirty="0"/>
              <a:t>You will work competently and diligently for your stakeholders. </a:t>
            </a:r>
          </a:p>
          <a:p>
            <a:pPr marL="257175" indent="-257175">
              <a:spcBef>
                <a:spcPts val="600"/>
              </a:spcBef>
              <a:spcAft>
                <a:spcPts val="600"/>
              </a:spcAft>
              <a:buClr>
                <a:schemeClr val="tx1"/>
              </a:buClr>
              <a:buFont typeface="+mj-lt"/>
              <a:buAutoNum type="arabicPeriod"/>
            </a:pPr>
            <a:r>
              <a:rPr lang="en-AU" sz="1600" b="1" dirty="0"/>
              <a:t>Professional Development: </a:t>
            </a:r>
            <a:r>
              <a:rPr lang="en-AU" sz="1600" dirty="0"/>
              <a:t>You will enhance your own professional development, and that of your staff. </a:t>
            </a:r>
          </a:p>
          <a:p>
            <a:pPr marL="257175" indent="-257175">
              <a:spcBef>
                <a:spcPts val="600"/>
              </a:spcBef>
              <a:spcAft>
                <a:spcPts val="600"/>
              </a:spcAft>
              <a:buClr>
                <a:schemeClr val="tx1"/>
              </a:buClr>
              <a:buFont typeface="+mj-lt"/>
              <a:buAutoNum type="arabicPeriod"/>
            </a:pPr>
            <a:r>
              <a:rPr lang="en-AU" sz="1600" b="1" dirty="0"/>
              <a:t>Professionalism: </a:t>
            </a:r>
            <a:r>
              <a:rPr lang="en-AU" sz="1600" dirty="0"/>
              <a:t>You will enhance the integrity of the ACS and the respect of its members for each other. </a:t>
            </a:r>
          </a:p>
          <a:p>
            <a:pPr>
              <a:spcBef>
                <a:spcPts val="600"/>
              </a:spcBef>
              <a:spcAft>
                <a:spcPts val="600"/>
              </a:spcAft>
            </a:pPr>
            <a:endParaRPr lang="en-AU" sz="1600" dirty="0"/>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BEC3B61E-79E3-4C44-9503-CE0393BD98A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5" name="Rectangle 4"/>
          <p:cNvSpPr/>
          <p:nvPr/>
        </p:nvSpPr>
        <p:spPr>
          <a:xfrm>
            <a:off x="4283731" y="6154579"/>
            <a:ext cx="3969990" cy="2462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Gill Sans MT" panose="020B0502020104020203"/>
                <a:ea typeface="+mn-ea"/>
                <a:cs typeface="+mn-cs"/>
              </a:rPr>
              <a:t>See also ACM Code of Ethics:   </a:t>
            </a:r>
            <a:r>
              <a:rPr kumimoji="0" lang="en-US" sz="1000" b="0" i="0" u="none" strike="noStrike" kern="1200" cap="none" spc="0" normalizeH="0" baseline="0" noProof="0" dirty="0">
                <a:ln>
                  <a:noFill/>
                </a:ln>
                <a:solidFill>
                  <a:srgbClr val="000000"/>
                </a:solidFill>
                <a:effectLst/>
                <a:uLnTx/>
                <a:uFillTx/>
                <a:latin typeface="Gill Sans MT" panose="020B0502020104020203"/>
                <a:ea typeface="+mn-ea"/>
                <a:cs typeface="+mn-cs"/>
                <a:hlinkClick r:id="rId2"/>
              </a:rPr>
              <a:t>https://www.acm.org/code-of-ethics</a:t>
            </a:r>
            <a:endParaRPr kumimoji="0" lang="en-US" sz="10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28364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2600" y="2681103"/>
            <a:ext cx="2522980" cy="1495794"/>
          </a:xfrm>
          <a:noFill/>
          <a:ln>
            <a:solidFill>
              <a:schemeClr val="bg1"/>
            </a:solidFill>
          </a:ln>
        </p:spPr>
        <p:txBody>
          <a:bodyPr wrap="square">
            <a:normAutofit/>
          </a:bodyPr>
          <a:lstStyle/>
          <a:p>
            <a:r>
              <a:rPr lang="en-AU" dirty="0">
                <a:solidFill>
                  <a:schemeClr val="bg1"/>
                </a:solidFill>
              </a:rPr>
              <a:t>week 5 Agenda</a:t>
            </a:r>
          </a:p>
        </p:txBody>
      </p:sp>
      <p:sp>
        <p:nvSpPr>
          <p:cNvPr id="4" name="Slide Number Placeholder 3"/>
          <p:cNvSpPr>
            <a:spLocks noGrp="1"/>
          </p:cNvSpPr>
          <p:nvPr>
            <p:ph type="sldNum" sz="quarter" idx="12"/>
          </p:nvPr>
        </p:nvSpPr>
        <p:spPr>
          <a:xfrm>
            <a:off x="8767643" y="6414472"/>
            <a:ext cx="274320" cy="365760"/>
          </a:xfrm>
        </p:spPr>
        <p:txBody>
          <a:bodyPr>
            <a:normAutofit/>
          </a:bodyPr>
          <a:lstStyle/>
          <a:p>
            <a:pPr>
              <a:lnSpc>
                <a:spcPct val="90000"/>
              </a:lnSpc>
              <a:spcAft>
                <a:spcPts val="600"/>
              </a:spcAft>
              <a:defRPr/>
            </a:pPr>
            <a:fld id="{A9EBF39C-BA82-48C2-8EF1-42990FFB3E38}" type="slidenum">
              <a:rPr lang="en-AU" altLang="en-US" smtClean="0"/>
              <a:pPr>
                <a:lnSpc>
                  <a:spcPct val="90000"/>
                </a:lnSpc>
                <a:spcAft>
                  <a:spcPts val="600"/>
                </a:spcAft>
                <a:defRPr/>
              </a:pPr>
              <a:t>2</a:t>
            </a:fld>
            <a:endParaRPr lang="en-AU" altLang="en-US"/>
          </a:p>
        </p:txBody>
      </p:sp>
      <p:graphicFrame>
        <p:nvGraphicFramePr>
          <p:cNvPr id="6" name="Content Placeholder 2">
            <a:extLst>
              <a:ext uri="{FF2B5EF4-FFF2-40B4-BE49-F238E27FC236}">
                <a16:creationId xmlns:a16="http://schemas.microsoft.com/office/drawing/2014/main" id="{CE267730-1403-421C-8142-5CAB427E75E2}"/>
              </a:ext>
            </a:extLst>
          </p:cNvPr>
          <p:cNvGraphicFramePr>
            <a:graphicFrameLocks noGrp="1"/>
          </p:cNvGraphicFramePr>
          <p:nvPr>
            <p:ph idx="1"/>
            <p:extLst>
              <p:ext uri="{D42A27DB-BD31-4B8C-83A1-F6EECF244321}">
                <p14:modId xmlns:p14="http://schemas.microsoft.com/office/powerpoint/2010/main" val="3673532759"/>
              </p:ext>
            </p:extLst>
          </p:nvPr>
        </p:nvGraphicFramePr>
        <p:xfrm>
          <a:off x="3995936" y="548680"/>
          <a:ext cx="4740010" cy="621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724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23CA-39D7-CE44-B633-FB430A937920}"/>
              </a:ext>
            </a:extLst>
          </p:cNvPr>
          <p:cNvSpPr>
            <a:spLocks noGrp="1"/>
          </p:cNvSpPr>
          <p:nvPr>
            <p:ph type="title"/>
          </p:nvPr>
        </p:nvSpPr>
        <p:spPr>
          <a:xfrm>
            <a:off x="790868" y="387778"/>
            <a:ext cx="7562264" cy="714980"/>
          </a:xfrm>
        </p:spPr>
        <p:txBody>
          <a:bodyPr>
            <a:normAutofit fontScale="90000"/>
          </a:bodyPr>
          <a:lstStyle/>
          <a:p>
            <a:r>
              <a:rPr lang="en-AU" dirty="0"/>
              <a:t>The ethics of artificial intelligence (AI) </a:t>
            </a:r>
          </a:p>
        </p:txBody>
      </p:sp>
      <p:graphicFrame>
        <p:nvGraphicFramePr>
          <p:cNvPr id="8" name="Content Placeholder 2">
            <a:extLst>
              <a:ext uri="{FF2B5EF4-FFF2-40B4-BE49-F238E27FC236}">
                <a16:creationId xmlns:a16="http://schemas.microsoft.com/office/drawing/2014/main" id="{F0AB8880-FDB0-467C-929B-D6EB74DEA809}"/>
              </a:ext>
            </a:extLst>
          </p:cNvPr>
          <p:cNvGraphicFramePr>
            <a:graphicFrameLocks noGrp="1"/>
          </p:cNvGraphicFramePr>
          <p:nvPr>
            <p:ph idx="1"/>
          </p:nvPr>
        </p:nvGraphicFramePr>
        <p:xfrm>
          <a:off x="35496" y="1255607"/>
          <a:ext cx="3491879" cy="5223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55DCF559-08F0-A047-8877-6CC54386DBDA}"/>
              </a:ext>
            </a:extLst>
          </p:cNvPr>
          <p:cNvSpPr>
            <a:spLocks noGrp="1"/>
          </p:cNvSpPr>
          <p:nvPr>
            <p:ph type="sldNum" sz="quarter" idx="12"/>
          </p:nvPr>
        </p:nvSpPr>
        <p:spPr>
          <a:xfrm>
            <a:off x="8240713" y="6218238"/>
            <a:ext cx="365125"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20</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Picture 4" descr="A robot using a laptop sitting on a blue chair">
            <a:extLst>
              <a:ext uri="{FF2B5EF4-FFF2-40B4-BE49-F238E27FC236}">
                <a16:creationId xmlns:a16="http://schemas.microsoft.com/office/drawing/2014/main" id="{0087D3BF-ED2E-784D-A73C-1F54D278763D}"/>
              </a:ext>
            </a:extLst>
          </p:cNvPr>
          <p:cNvPicPr>
            <a:picLocks noChangeAspect="1"/>
          </p:cNvPicPr>
          <p:nvPr/>
        </p:nvPicPr>
        <p:blipFill>
          <a:blip r:embed="rId7"/>
          <a:stretch>
            <a:fillRect/>
          </a:stretch>
        </p:blipFill>
        <p:spPr>
          <a:xfrm>
            <a:off x="3787913" y="1988840"/>
            <a:ext cx="5160213" cy="2902620"/>
          </a:xfrm>
          <a:prstGeom prst="rect">
            <a:avLst/>
          </a:prstGeom>
          <a:ln>
            <a:solidFill>
              <a:schemeClr val="tx1"/>
            </a:solidFill>
          </a:ln>
        </p:spPr>
      </p:pic>
      <p:sp>
        <p:nvSpPr>
          <p:cNvPr id="6" name="Rectangle 5">
            <a:extLst>
              <a:ext uri="{FF2B5EF4-FFF2-40B4-BE49-F238E27FC236}">
                <a16:creationId xmlns:a16="http://schemas.microsoft.com/office/drawing/2014/main" id="{528F859F-699A-CB45-A83E-CA85D3D1148F}"/>
              </a:ext>
            </a:extLst>
          </p:cNvPr>
          <p:cNvSpPr/>
          <p:nvPr/>
        </p:nvSpPr>
        <p:spPr>
          <a:xfrm>
            <a:off x="4976352" y="4935557"/>
            <a:ext cx="4169411" cy="307777"/>
          </a:xfrm>
          <a:prstGeom prst="rect">
            <a:avLst/>
          </a:prstGeom>
        </p:spPr>
        <p:txBody>
          <a:bodyPr wrap="square">
            <a:spAutoFit/>
          </a:bodyPr>
          <a:lstStyle/>
          <a:p>
            <a:pPr marL="0" marR="0" lvl="0" indent="0" algn="l" defTabSz="457200" rtl="0" eaLnBrk="1" fontAlgn="auto" latinLnBrk="0" hangingPunct="1">
              <a:lnSpc>
                <a:spcPct val="100000"/>
              </a:lnSpc>
              <a:spcBef>
                <a:spcPts val="300"/>
              </a:spcBef>
              <a:spcAft>
                <a:spcPts val="30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Public Sans"/>
                <a:ea typeface="Calibri" panose="020F0502020204030204" pitchFamily="34" charset="0"/>
                <a:cs typeface="Times New Roman" panose="02020603050405020304" pitchFamily="18" charset="0"/>
                <a:hlinkClick r:id="rId8"/>
              </a:rPr>
              <a:t>Tom Gruber - Artificial Intelligence</a:t>
            </a:r>
            <a:endParaRPr kumimoji="0" lang="en-AU"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98885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8ECD-0DF7-2401-CFD0-70B8FC8C1069}"/>
              </a:ext>
            </a:extLst>
          </p:cNvPr>
          <p:cNvSpPr>
            <a:spLocks noGrp="1"/>
          </p:cNvSpPr>
          <p:nvPr>
            <p:ph type="title"/>
          </p:nvPr>
        </p:nvSpPr>
        <p:spPr>
          <a:xfrm>
            <a:off x="3734438" y="548680"/>
            <a:ext cx="5230050" cy="1174991"/>
          </a:xfrm>
        </p:spPr>
        <p:txBody>
          <a:bodyPr>
            <a:noAutofit/>
          </a:bodyPr>
          <a:lstStyle/>
          <a:p>
            <a:pPr>
              <a:lnSpc>
                <a:spcPct val="100000"/>
              </a:lnSpc>
              <a:spcBef>
                <a:spcPts val="600"/>
              </a:spcBef>
              <a:spcAft>
                <a:spcPts val="600"/>
              </a:spcAft>
            </a:pPr>
            <a:r>
              <a:rPr lang="en-AU" sz="2000" dirty="0"/>
              <a:t>In class discussion</a:t>
            </a:r>
            <a:br>
              <a:rPr lang="en-AU" sz="2000" dirty="0"/>
            </a:br>
            <a:r>
              <a:rPr lang="en-AU" sz="2000" dirty="0"/>
              <a:t>the ethical challenges of information systems</a:t>
            </a:r>
          </a:p>
        </p:txBody>
      </p:sp>
      <p:pic>
        <p:nvPicPr>
          <p:cNvPr id="7" name="Picture 5" descr="Light bulb on yellow background with sketched light beams and cord">
            <a:extLst>
              <a:ext uri="{FF2B5EF4-FFF2-40B4-BE49-F238E27FC236}">
                <a16:creationId xmlns:a16="http://schemas.microsoft.com/office/drawing/2014/main" id="{F6048F62-564E-DC96-254F-83CD7F7B1D9A}"/>
              </a:ext>
            </a:extLst>
          </p:cNvPr>
          <p:cNvPicPr>
            <a:picLocks noChangeAspect="1"/>
          </p:cNvPicPr>
          <p:nvPr/>
        </p:nvPicPr>
        <p:blipFill rotWithShape="1">
          <a:blip r:embed="rId2"/>
          <a:srcRect l="56493" r="12183"/>
          <a:stretch/>
        </p:blipFill>
        <p:spPr>
          <a:xfrm>
            <a:off x="20" y="10"/>
            <a:ext cx="3492988" cy="6857990"/>
          </a:xfrm>
          <a:prstGeom prst="rect">
            <a:avLst/>
          </a:prstGeom>
        </p:spPr>
      </p:pic>
      <p:sp>
        <p:nvSpPr>
          <p:cNvPr id="3" name="Content Placeholder 2">
            <a:extLst>
              <a:ext uri="{FF2B5EF4-FFF2-40B4-BE49-F238E27FC236}">
                <a16:creationId xmlns:a16="http://schemas.microsoft.com/office/drawing/2014/main" id="{69BFD90B-2E87-3850-7F38-93EB49C63DE3}"/>
              </a:ext>
            </a:extLst>
          </p:cNvPr>
          <p:cNvSpPr>
            <a:spLocks noGrp="1"/>
          </p:cNvSpPr>
          <p:nvPr>
            <p:ph idx="1"/>
          </p:nvPr>
        </p:nvSpPr>
        <p:spPr>
          <a:xfrm>
            <a:off x="3851920" y="1988840"/>
            <a:ext cx="5292080" cy="3907104"/>
          </a:xfrm>
        </p:spPr>
        <p:txBody>
          <a:bodyPr>
            <a:normAutofit/>
          </a:bodyPr>
          <a:lstStyle/>
          <a:p>
            <a:pPr>
              <a:lnSpc>
                <a:spcPct val="90000"/>
              </a:lnSpc>
              <a:spcBef>
                <a:spcPts val="600"/>
              </a:spcBef>
              <a:spcAft>
                <a:spcPts val="600"/>
              </a:spcAft>
              <a:buClr>
                <a:schemeClr val="tx1"/>
              </a:buClr>
            </a:pPr>
            <a:r>
              <a:rPr lang="en-AU" dirty="0"/>
              <a:t>In this exercise you’ll apply two of the ethical philosophies to an identified technological capability.</a:t>
            </a:r>
          </a:p>
          <a:p>
            <a:pPr>
              <a:lnSpc>
                <a:spcPct val="90000"/>
              </a:lnSpc>
              <a:spcBef>
                <a:spcPts val="600"/>
              </a:spcBef>
              <a:spcAft>
                <a:spcPts val="600"/>
              </a:spcAft>
              <a:buClr>
                <a:schemeClr val="tx1"/>
              </a:buClr>
            </a:pPr>
            <a:r>
              <a:rPr lang="en-AU" dirty="0"/>
              <a:t>Pick two of the following technologies and describe the ethical impact by applying the philosophies of Egoism and Utilitarianism.</a:t>
            </a:r>
          </a:p>
          <a:p>
            <a:pPr marL="628650" indent="-339725">
              <a:lnSpc>
                <a:spcPct val="90000"/>
              </a:lnSpc>
              <a:spcBef>
                <a:spcPts val="600"/>
              </a:spcBef>
              <a:spcAft>
                <a:spcPts val="600"/>
              </a:spcAft>
              <a:buClr>
                <a:schemeClr val="tx1"/>
              </a:buClr>
              <a:buFont typeface="+mj-lt"/>
              <a:buAutoNum type="arabicPeriod"/>
            </a:pPr>
            <a:r>
              <a:rPr lang="en-AU" dirty="0"/>
              <a:t>Facial Recognition</a:t>
            </a:r>
          </a:p>
          <a:p>
            <a:pPr marL="628650" indent="-339725">
              <a:lnSpc>
                <a:spcPct val="90000"/>
              </a:lnSpc>
              <a:spcBef>
                <a:spcPts val="600"/>
              </a:spcBef>
              <a:spcAft>
                <a:spcPts val="600"/>
              </a:spcAft>
              <a:buClr>
                <a:schemeClr val="tx1"/>
              </a:buClr>
              <a:buFont typeface="+mj-lt"/>
              <a:buAutoNum type="arabicPeriod"/>
            </a:pPr>
            <a:r>
              <a:rPr lang="en-AU" dirty="0"/>
              <a:t>Algorithms limiting information access</a:t>
            </a:r>
          </a:p>
          <a:p>
            <a:pPr marL="628650" indent="-339725">
              <a:lnSpc>
                <a:spcPct val="90000"/>
              </a:lnSpc>
              <a:spcBef>
                <a:spcPts val="600"/>
              </a:spcBef>
              <a:spcAft>
                <a:spcPts val="600"/>
              </a:spcAft>
              <a:buClr>
                <a:schemeClr val="tx1"/>
              </a:buClr>
              <a:buFont typeface="+mj-lt"/>
              <a:buAutoNum type="arabicPeriod"/>
            </a:pPr>
            <a:r>
              <a:rPr lang="en-AU" dirty="0"/>
              <a:t>Wearable (or invasive) Technology</a:t>
            </a:r>
          </a:p>
          <a:p>
            <a:pPr marL="628650" indent="-339725">
              <a:lnSpc>
                <a:spcPct val="90000"/>
              </a:lnSpc>
              <a:spcBef>
                <a:spcPts val="600"/>
              </a:spcBef>
              <a:spcAft>
                <a:spcPts val="600"/>
              </a:spcAft>
              <a:buClr>
                <a:schemeClr val="tx1"/>
              </a:buClr>
              <a:buFont typeface="+mj-lt"/>
              <a:buAutoNum type="arabicPeriod"/>
            </a:pPr>
            <a:r>
              <a:rPr lang="en-AU" dirty="0"/>
              <a:t>Social Media reporting</a:t>
            </a:r>
          </a:p>
        </p:txBody>
      </p:sp>
      <p:sp>
        <p:nvSpPr>
          <p:cNvPr id="4" name="Slide Number Placeholder 3">
            <a:extLst>
              <a:ext uri="{FF2B5EF4-FFF2-40B4-BE49-F238E27FC236}">
                <a16:creationId xmlns:a16="http://schemas.microsoft.com/office/drawing/2014/main" id="{A729F736-27D7-0EB9-11A9-38BD00CC7AE1}"/>
              </a:ext>
            </a:extLst>
          </p:cNvPr>
          <p:cNvSpPr>
            <a:spLocks noGrp="1"/>
          </p:cNvSpPr>
          <p:nvPr>
            <p:ph type="sldNum" sz="quarter" idx="12"/>
          </p:nvPr>
        </p:nvSpPr>
        <p:spPr>
          <a:xfrm>
            <a:off x="8069191" y="6217920"/>
            <a:ext cx="274320" cy="365760"/>
          </a:xfrm>
        </p:spPr>
        <p:txBody>
          <a:bodyP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21</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7956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59" y="342073"/>
            <a:ext cx="8888855" cy="720080"/>
          </a:xfrm>
        </p:spPr>
        <p:txBody>
          <a:bodyPr>
            <a:noAutofit/>
          </a:bodyPr>
          <a:lstStyle/>
          <a:p>
            <a:r>
              <a:rPr lang="en-AU" sz="2000" dirty="0"/>
              <a:t>Infs1001 - The business information systems ecosystem</a:t>
            </a:r>
          </a:p>
        </p:txBody>
      </p:sp>
      <p:sp>
        <p:nvSpPr>
          <p:cNvPr id="3" name="Content Placeholder 2"/>
          <p:cNvSpPr>
            <a:spLocks noGrp="1"/>
          </p:cNvSpPr>
          <p:nvPr>
            <p:ph idx="1"/>
          </p:nvPr>
        </p:nvSpPr>
        <p:spPr>
          <a:xfrm>
            <a:off x="1138528" y="1189102"/>
            <a:ext cx="7118783" cy="720078"/>
          </a:xfrm>
        </p:spPr>
        <p:txBody>
          <a:bodyPr>
            <a:noAutofit/>
          </a:bodyPr>
          <a:lstStyle/>
          <a:p>
            <a:pPr marL="0" indent="0" algn="ctr">
              <a:buNone/>
            </a:pPr>
            <a:r>
              <a:rPr lang="en-AU" i="1" dirty="0"/>
              <a:t>In this course we examine how business information systems impact the inner workings of a business and the connections to a broader ecosystem.</a:t>
            </a:r>
          </a:p>
        </p:txBody>
      </p:sp>
      <p:sp>
        <p:nvSpPr>
          <p:cNvPr id="4" name="Slide Number Placeholder 3"/>
          <p:cNvSpPr>
            <a:spLocks noGrp="1"/>
          </p:cNvSpPr>
          <p:nvPr>
            <p:ph type="sldNum" sz="quarter" idx="12"/>
          </p:nvPr>
        </p:nvSpPr>
        <p:spPr>
          <a:xfrm>
            <a:off x="8786442" y="6439310"/>
            <a:ext cx="255773" cy="30777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22</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6" name="Picture 5" descr="Illuminated San Francisco City Hall">
            <a:extLst>
              <a:ext uri="{FF2B5EF4-FFF2-40B4-BE49-F238E27FC236}">
                <a16:creationId xmlns:a16="http://schemas.microsoft.com/office/drawing/2014/main" id="{722F79ED-D3C9-8445-9CFF-B9CA31774DA7}"/>
              </a:ext>
            </a:extLst>
          </p:cNvPr>
          <p:cNvPicPr>
            <a:picLocks noChangeAspect="1"/>
          </p:cNvPicPr>
          <p:nvPr/>
        </p:nvPicPr>
        <p:blipFill>
          <a:blip r:embed="rId3"/>
          <a:stretch>
            <a:fillRect/>
          </a:stretch>
        </p:blipFill>
        <p:spPr>
          <a:xfrm>
            <a:off x="7316952" y="2060848"/>
            <a:ext cx="1647536" cy="1098894"/>
          </a:xfrm>
          <a:prstGeom prst="rect">
            <a:avLst/>
          </a:prstGeom>
          <a:ln>
            <a:solidFill>
              <a:schemeClr val="tx1"/>
            </a:solidFill>
          </a:ln>
        </p:spPr>
      </p:pic>
      <p:sp>
        <p:nvSpPr>
          <p:cNvPr id="8" name="TextBox 7"/>
          <p:cNvSpPr txBox="1"/>
          <p:nvPr/>
        </p:nvSpPr>
        <p:spPr>
          <a:xfrm>
            <a:off x="7585375" y="3164470"/>
            <a:ext cx="111068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Government</a:t>
            </a:r>
          </a:p>
        </p:txBody>
      </p:sp>
      <p:pic>
        <p:nvPicPr>
          <p:cNvPr id="19" name="Picture 18" descr="World map formed by people united">
            <a:extLst>
              <a:ext uri="{FF2B5EF4-FFF2-40B4-BE49-F238E27FC236}">
                <a16:creationId xmlns:a16="http://schemas.microsoft.com/office/drawing/2014/main" id="{E6E18CC4-7034-534C-B688-541E76D39F8F}"/>
              </a:ext>
            </a:extLst>
          </p:cNvPr>
          <p:cNvPicPr>
            <a:picLocks noChangeAspect="1"/>
          </p:cNvPicPr>
          <p:nvPr/>
        </p:nvPicPr>
        <p:blipFill>
          <a:blip r:embed="rId4"/>
          <a:stretch>
            <a:fillRect/>
          </a:stretch>
        </p:blipFill>
        <p:spPr>
          <a:xfrm>
            <a:off x="119807" y="2031452"/>
            <a:ext cx="1761018" cy="1039001"/>
          </a:xfrm>
          <a:prstGeom prst="rect">
            <a:avLst/>
          </a:prstGeom>
          <a:ln>
            <a:solidFill>
              <a:schemeClr val="tx1"/>
            </a:solidFill>
          </a:ln>
        </p:spPr>
      </p:pic>
      <p:pic>
        <p:nvPicPr>
          <p:cNvPr id="20" name="Picture 19" descr="A robot using a laptop sitting on a blue chair">
            <a:extLst>
              <a:ext uri="{FF2B5EF4-FFF2-40B4-BE49-F238E27FC236}">
                <a16:creationId xmlns:a16="http://schemas.microsoft.com/office/drawing/2014/main" id="{B959F660-F51E-B64A-B4B9-81238078F9C5}"/>
              </a:ext>
            </a:extLst>
          </p:cNvPr>
          <p:cNvPicPr>
            <a:picLocks noChangeAspect="1"/>
          </p:cNvPicPr>
          <p:nvPr/>
        </p:nvPicPr>
        <p:blipFill>
          <a:blip r:embed="rId5"/>
          <a:stretch>
            <a:fillRect/>
          </a:stretch>
        </p:blipFill>
        <p:spPr>
          <a:xfrm>
            <a:off x="7335969" y="3553676"/>
            <a:ext cx="1597448" cy="898565"/>
          </a:xfrm>
          <a:prstGeom prst="rect">
            <a:avLst/>
          </a:prstGeom>
          <a:ln>
            <a:solidFill>
              <a:schemeClr val="tx1"/>
            </a:solidFill>
          </a:ln>
        </p:spPr>
      </p:pic>
      <p:sp>
        <p:nvSpPr>
          <p:cNvPr id="21" name="TextBox 20"/>
          <p:cNvSpPr txBox="1"/>
          <p:nvPr/>
        </p:nvSpPr>
        <p:spPr>
          <a:xfrm>
            <a:off x="560900" y="4522939"/>
            <a:ext cx="99257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Customers</a:t>
            </a:r>
          </a:p>
        </p:txBody>
      </p:sp>
      <p:sp>
        <p:nvSpPr>
          <p:cNvPr id="22" name="TextBox 21"/>
          <p:cNvSpPr txBox="1"/>
          <p:nvPr/>
        </p:nvSpPr>
        <p:spPr>
          <a:xfrm>
            <a:off x="7482944" y="4513357"/>
            <a:ext cx="130349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Disruptive Tech</a:t>
            </a:r>
          </a:p>
        </p:txBody>
      </p:sp>
      <p:sp>
        <p:nvSpPr>
          <p:cNvPr id="23" name="TextBox 22"/>
          <p:cNvSpPr txBox="1"/>
          <p:nvPr/>
        </p:nvSpPr>
        <p:spPr>
          <a:xfrm>
            <a:off x="616493" y="3053708"/>
            <a:ext cx="76764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Markets</a:t>
            </a:r>
          </a:p>
        </p:txBody>
      </p:sp>
      <p:pic>
        <p:nvPicPr>
          <p:cNvPr id="24" name="Picture 23" descr="Consulting"/>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9807" y="3501027"/>
            <a:ext cx="1761018" cy="957438"/>
          </a:xfrm>
          <a:prstGeom prst="rect">
            <a:avLst/>
          </a:prstGeom>
          <a:ln>
            <a:solidFill>
              <a:schemeClr val="tx1"/>
            </a:solidFill>
          </a:ln>
        </p:spPr>
      </p:pic>
      <p:pic>
        <p:nvPicPr>
          <p:cNvPr id="25" name="Picture 24" descr="Royalty Free Inventory Stock Photos | rawpixel"/>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53359" y="4889039"/>
            <a:ext cx="1727465" cy="905247"/>
          </a:xfrm>
          <a:prstGeom prst="rect">
            <a:avLst/>
          </a:prstGeom>
          <a:ln>
            <a:solidFill>
              <a:schemeClr val="tx1"/>
            </a:solidFill>
          </a:ln>
        </p:spPr>
      </p:pic>
      <p:sp>
        <p:nvSpPr>
          <p:cNvPr id="26" name="TextBox 25"/>
          <p:cNvSpPr txBox="1"/>
          <p:nvPr/>
        </p:nvSpPr>
        <p:spPr>
          <a:xfrm>
            <a:off x="634148" y="5794286"/>
            <a:ext cx="841897"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Suppliers</a:t>
            </a:r>
          </a:p>
        </p:txBody>
      </p:sp>
      <p:sp>
        <p:nvSpPr>
          <p:cNvPr id="31" name="TextBox 30"/>
          <p:cNvSpPr txBox="1"/>
          <p:nvPr/>
        </p:nvSpPr>
        <p:spPr>
          <a:xfrm>
            <a:off x="7553273" y="5813386"/>
            <a:ext cx="11224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Competitors</a:t>
            </a:r>
          </a:p>
        </p:txBody>
      </p:sp>
      <p:pic>
        <p:nvPicPr>
          <p:cNvPr id="32" name="Picture 31" descr="&lt;strong&gt;Competitor&lt;/strong&gt; Number Free Stock Photo - Public Domain Picture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7069" y="4912407"/>
            <a:ext cx="1613347" cy="900979"/>
          </a:xfrm>
          <a:prstGeom prst="rect">
            <a:avLst/>
          </a:prstGeom>
          <a:ln>
            <a:solidFill>
              <a:schemeClr val="tx1"/>
            </a:solidFill>
          </a:ln>
        </p:spPr>
      </p:pic>
      <p:sp>
        <p:nvSpPr>
          <p:cNvPr id="33" name="TextBox 32">
            <a:extLst>
              <a:ext uri="{FF2B5EF4-FFF2-40B4-BE49-F238E27FC236}">
                <a16:creationId xmlns:a16="http://schemas.microsoft.com/office/drawing/2014/main" id="{18926B73-9783-3D4B-C3B8-0D4453F727EE}"/>
              </a:ext>
            </a:extLst>
          </p:cNvPr>
          <p:cNvSpPr txBox="1"/>
          <p:nvPr/>
        </p:nvSpPr>
        <p:spPr>
          <a:xfrm>
            <a:off x="6165496" y="6606312"/>
            <a:ext cx="2319866" cy="200055"/>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hlinkClick r:id="rId9" tooltip="https://pngimg.com/download/52930">
                  <a:extLst>
                    <a:ext uri="{A12FA001-AC4F-418D-AE19-62706E023703}">
                      <ahyp:hlinkClr xmlns:ahyp="http://schemas.microsoft.com/office/drawing/2018/hyperlinkcolor" val="tx"/>
                    </a:ext>
                  </a:extLst>
                </a:hlinkClick>
              </a:rPr>
              <a:t>This Photo</a:t>
            </a: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 by Unknown Author is licensed under </a:t>
            </a: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hlinkClick r:id="rId10" tooltip="https://creativecommons.org/licenses/by-nc/3.0/">
                  <a:extLst>
                    <a:ext uri="{A12FA001-AC4F-418D-AE19-62706E023703}">
                      <ahyp:hlinkClr xmlns:ahyp="http://schemas.microsoft.com/office/drawing/2018/hyperlinkcolor" val="tx"/>
                    </a:ext>
                  </a:extLst>
                </a:hlinkClick>
              </a:rPr>
              <a:t>CC BY-NC</a:t>
            </a:r>
            <a:endPar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365973A8-0505-14A3-52FA-321A3381604B}"/>
              </a:ext>
            </a:extLst>
          </p:cNvPr>
          <p:cNvGrpSpPr/>
          <p:nvPr/>
        </p:nvGrpSpPr>
        <p:grpSpPr>
          <a:xfrm>
            <a:off x="2015095" y="2108206"/>
            <a:ext cx="5113809" cy="3816424"/>
            <a:chOff x="2195736" y="2276872"/>
            <a:chExt cx="5113809" cy="3816424"/>
          </a:xfrm>
        </p:grpSpPr>
        <p:sp>
          <p:nvSpPr>
            <p:cNvPr id="40" name="Rectangle 39">
              <a:extLst>
                <a:ext uri="{FF2B5EF4-FFF2-40B4-BE49-F238E27FC236}">
                  <a16:creationId xmlns:a16="http://schemas.microsoft.com/office/drawing/2014/main" id="{4EC22B9F-BDE7-B9A9-8E54-76B612D84902}"/>
                </a:ext>
              </a:extLst>
            </p:cNvPr>
            <p:cNvSpPr/>
            <p:nvPr/>
          </p:nvSpPr>
          <p:spPr>
            <a:xfrm>
              <a:off x="2195736" y="2276872"/>
              <a:ext cx="5113809" cy="3816424"/>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5" name="Rectangle 14">
              <a:extLst>
                <a:ext uri="{FF2B5EF4-FFF2-40B4-BE49-F238E27FC236}">
                  <a16:creationId xmlns:a16="http://schemas.microsoft.com/office/drawing/2014/main" id="{31FC1CBA-ADAC-DC6E-1093-DC20D0B3D44C}"/>
                </a:ext>
              </a:extLst>
            </p:cNvPr>
            <p:cNvSpPr/>
            <p:nvPr/>
          </p:nvSpPr>
          <p:spPr>
            <a:xfrm>
              <a:off x="3671648" y="3009733"/>
              <a:ext cx="1988209" cy="229537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Picture 4" descr="Sunlight over skyscraper">
              <a:extLst>
                <a:ext uri="{FF2B5EF4-FFF2-40B4-BE49-F238E27FC236}">
                  <a16:creationId xmlns:a16="http://schemas.microsoft.com/office/drawing/2014/main" id="{C422BEEE-F02D-6847-B0F5-519397CC6865}"/>
                </a:ext>
              </a:extLst>
            </p:cNvPr>
            <p:cNvPicPr>
              <a:picLocks noChangeAspect="1"/>
            </p:cNvPicPr>
            <p:nvPr/>
          </p:nvPicPr>
          <p:blipFill>
            <a:blip r:embed="rId11"/>
            <a:stretch>
              <a:fillRect/>
            </a:stretch>
          </p:blipFill>
          <p:spPr>
            <a:xfrm>
              <a:off x="3730556" y="3094301"/>
              <a:ext cx="1871848" cy="1247899"/>
            </a:xfrm>
            <a:prstGeom prst="rect">
              <a:avLst/>
            </a:prstGeom>
            <a:ln>
              <a:solidFill>
                <a:schemeClr val="tx1"/>
              </a:solidFill>
            </a:ln>
          </p:spPr>
        </p:pic>
        <p:sp>
          <p:nvSpPr>
            <p:cNvPr id="7" name="TextBox 6"/>
            <p:cNvSpPr txBox="1"/>
            <p:nvPr/>
          </p:nvSpPr>
          <p:spPr>
            <a:xfrm>
              <a:off x="4014731" y="4476823"/>
              <a:ext cx="1303498" cy="738664"/>
            </a:xfrm>
            <a:prstGeom prst="rect">
              <a:avLst/>
            </a:prstGeom>
            <a:solidFill>
              <a:schemeClr val="bg2">
                <a:lumMod val="9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Strategy Development Methods</a:t>
              </a:r>
            </a:p>
          </p:txBody>
        </p:sp>
        <p:sp>
          <p:nvSpPr>
            <p:cNvPr id="9" name="TextBox 8">
              <a:extLst>
                <a:ext uri="{FF2B5EF4-FFF2-40B4-BE49-F238E27FC236}">
                  <a16:creationId xmlns:a16="http://schemas.microsoft.com/office/drawing/2014/main" id="{7F4E5B1E-AB6E-8694-6B4A-B2AD28B50D5A}"/>
                </a:ext>
              </a:extLst>
            </p:cNvPr>
            <p:cNvSpPr txBox="1"/>
            <p:nvPr/>
          </p:nvSpPr>
          <p:spPr>
            <a:xfrm>
              <a:off x="2267744" y="336803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Systems Modelling</a:t>
              </a:r>
            </a:p>
          </p:txBody>
        </p:sp>
        <p:sp>
          <p:nvSpPr>
            <p:cNvPr id="27" name="TextBox 26">
              <a:extLst>
                <a:ext uri="{FF2B5EF4-FFF2-40B4-BE49-F238E27FC236}">
                  <a16:creationId xmlns:a16="http://schemas.microsoft.com/office/drawing/2014/main" id="{CC360B8D-3A1E-66C3-2104-5CC4B44F5C39}"/>
                </a:ext>
              </a:extLst>
            </p:cNvPr>
            <p:cNvSpPr txBox="1"/>
            <p:nvPr/>
          </p:nvSpPr>
          <p:spPr>
            <a:xfrm>
              <a:off x="2267744" y="432293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Systems Development</a:t>
              </a:r>
            </a:p>
          </p:txBody>
        </p:sp>
        <p:sp>
          <p:nvSpPr>
            <p:cNvPr id="34" name="TextBox 33">
              <a:extLst>
                <a:ext uri="{FF2B5EF4-FFF2-40B4-BE49-F238E27FC236}">
                  <a16:creationId xmlns:a16="http://schemas.microsoft.com/office/drawing/2014/main" id="{D43C1911-14F3-F295-929D-815F208D9065}"/>
                </a:ext>
              </a:extLst>
            </p:cNvPr>
            <p:cNvSpPr txBox="1"/>
            <p:nvPr/>
          </p:nvSpPr>
          <p:spPr>
            <a:xfrm>
              <a:off x="3078807" y="2351237"/>
              <a:ext cx="1303498" cy="523220"/>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Organisational Change</a:t>
              </a:r>
            </a:p>
          </p:txBody>
        </p:sp>
        <p:sp>
          <p:nvSpPr>
            <p:cNvPr id="35" name="TextBox 34">
              <a:extLst>
                <a:ext uri="{FF2B5EF4-FFF2-40B4-BE49-F238E27FC236}">
                  <a16:creationId xmlns:a16="http://schemas.microsoft.com/office/drawing/2014/main" id="{39A67589-F430-3120-93D1-7A726B4FEF10}"/>
                </a:ext>
              </a:extLst>
            </p:cNvPr>
            <p:cNvSpPr txBox="1"/>
            <p:nvPr/>
          </p:nvSpPr>
          <p:spPr>
            <a:xfrm>
              <a:off x="5902716" y="338259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Technologies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6" name="TextBox 35">
              <a:extLst>
                <a:ext uri="{FF2B5EF4-FFF2-40B4-BE49-F238E27FC236}">
                  <a16:creationId xmlns:a16="http://schemas.microsoft.com/office/drawing/2014/main" id="{CC49C25A-0FC3-F81B-CCD4-7162263C5CD5}"/>
                </a:ext>
              </a:extLst>
            </p:cNvPr>
            <p:cNvSpPr txBox="1"/>
            <p:nvPr/>
          </p:nvSpPr>
          <p:spPr>
            <a:xfrm>
              <a:off x="4950655" y="2348880"/>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Decision Making</a:t>
              </a:r>
            </a:p>
          </p:txBody>
        </p:sp>
        <p:sp>
          <p:nvSpPr>
            <p:cNvPr id="37" name="TextBox 36">
              <a:extLst>
                <a:ext uri="{FF2B5EF4-FFF2-40B4-BE49-F238E27FC236}">
                  <a16:creationId xmlns:a16="http://schemas.microsoft.com/office/drawing/2014/main" id="{5FD108D0-72A3-3C15-7CF8-ACBF298E3E85}"/>
                </a:ext>
              </a:extLst>
            </p:cNvPr>
            <p:cNvSpPr txBox="1"/>
            <p:nvPr/>
          </p:nvSpPr>
          <p:spPr>
            <a:xfrm>
              <a:off x="5902716" y="432293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Data Management</a:t>
              </a:r>
            </a:p>
          </p:txBody>
        </p:sp>
        <p:sp>
          <p:nvSpPr>
            <p:cNvPr id="38" name="TextBox 37">
              <a:extLst>
                <a:ext uri="{FF2B5EF4-FFF2-40B4-BE49-F238E27FC236}">
                  <a16:creationId xmlns:a16="http://schemas.microsoft.com/office/drawing/2014/main" id="{E14B14FB-97FB-F45E-957B-D39D02E0855E}"/>
                </a:ext>
              </a:extLst>
            </p:cNvPr>
            <p:cNvSpPr txBox="1"/>
            <p:nvPr/>
          </p:nvSpPr>
          <p:spPr>
            <a:xfrm>
              <a:off x="3178659" y="5439732"/>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Cyber  Security</a:t>
              </a:r>
            </a:p>
          </p:txBody>
        </p:sp>
        <p:sp>
          <p:nvSpPr>
            <p:cNvPr id="39" name="TextBox 38">
              <a:extLst>
                <a:ext uri="{FF2B5EF4-FFF2-40B4-BE49-F238E27FC236}">
                  <a16:creationId xmlns:a16="http://schemas.microsoft.com/office/drawing/2014/main" id="{22684FFC-5A6D-0012-81C3-2771DEA06C50}"/>
                </a:ext>
              </a:extLst>
            </p:cNvPr>
            <p:cNvSpPr txBox="1"/>
            <p:nvPr/>
          </p:nvSpPr>
          <p:spPr>
            <a:xfrm>
              <a:off x="4769928" y="5439732"/>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Ethics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grpSp>
    </p:spTree>
    <p:extLst>
      <p:ext uri="{BB962C8B-B14F-4D97-AF65-F5344CB8AC3E}">
        <p14:creationId xmlns:p14="http://schemas.microsoft.com/office/powerpoint/2010/main" val="528585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6" y="249879"/>
            <a:ext cx="6900953" cy="560876"/>
          </a:xfrm>
        </p:spPr>
        <p:txBody>
          <a:bodyPr>
            <a:noAutofit/>
          </a:bodyPr>
          <a:lstStyle/>
          <a:p>
            <a:r>
              <a:rPr lang="en-AU" sz="2000" dirty="0"/>
              <a:t>The it organisation – a traditional view</a:t>
            </a:r>
          </a:p>
        </p:txBody>
      </p:sp>
      <p:sp>
        <p:nvSpPr>
          <p:cNvPr id="3" name="Content Placeholder 2"/>
          <p:cNvSpPr>
            <a:spLocks noGrp="1"/>
          </p:cNvSpPr>
          <p:nvPr>
            <p:ph idx="1"/>
          </p:nvPr>
        </p:nvSpPr>
        <p:spPr>
          <a:xfrm>
            <a:off x="1967594" y="5427396"/>
            <a:ext cx="5412396" cy="904202"/>
          </a:xfrm>
        </p:spPr>
        <p:txBody>
          <a:bodyPr>
            <a:normAutofit fontScale="92500" lnSpcReduction="20000"/>
          </a:bodyPr>
          <a:lstStyle/>
          <a:p>
            <a:r>
              <a:rPr lang="en-AU" sz="1400" dirty="0"/>
              <a:t>Traditionally the IT organisation relies on in-house skills and resources to provide technology support for the organisation.</a:t>
            </a:r>
          </a:p>
          <a:p>
            <a:r>
              <a:rPr lang="en-AU" sz="1400" dirty="0"/>
              <a:t>The introduction of outsourcing, and cloud computing has changed the paradigm so that the “IT Department” now relies on external capabilities.</a:t>
            </a:r>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23</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Picture 4"/>
          <p:cNvPicPr>
            <a:picLocks noChangeAspect="1"/>
          </p:cNvPicPr>
          <p:nvPr/>
        </p:nvPicPr>
        <p:blipFill>
          <a:blip r:embed="rId2"/>
          <a:stretch>
            <a:fillRect/>
          </a:stretch>
        </p:blipFill>
        <p:spPr>
          <a:xfrm>
            <a:off x="1763684" y="982418"/>
            <a:ext cx="5820219" cy="4321390"/>
          </a:xfrm>
          <a:prstGeom prst="rect">
            <a:avLst/>
          </a:prstGeom>
          <a:ln>
            <a:solidFill>
              <a:schemeClr val="tx1"/>
            </a:solidFill>
          </a:ln>
        </p:spPr>
      </p:pic>
      <p:sp>
        <p:nvSpPr>
          <p:cNvPr id="6" name="Rectangle 5"/>
          <p:cNvSpPr/>
          <p:nvPr/>
        </p:nvSpPr>
        <p:spPr>
          <a:xfrm>
            <a:off x="5364088" y="6455186"/>
            <a:ext cx="3456384"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Gill Sans MT" panose="020B0502020104020203"/>
                <a:ea typeface="+mn-ea"/>
                <a:cs typeface="+mn-cs"/>
              </a:rPr>
              <a:t>Figure 2.14 Stair, R. M., &amp; Reynolds, G. W. (2014). </a:t>
            </a:r>
            <a:r>
              <a:rPr kumimoji="0" lang="en-AU" sz="1000" b="0" i="1" u="none" strike="noStrike" kern="1200" cap="none" spc="0" normalizeH="0" baseline="0" noProof="0" dirty="0">
                <a:ln>
                  <a:noFill/>
                </a:ln>
                <a:solidFill>
                  <a:srgbClr val="000000"/>
                </a:solidFill>
                <a:effectLst/>
                <a:uLnTx/>
                <a:uFillTx/>
                <a:latin typeface="Gill Sans MT" panose="020B0502020104020203"/>
                <a:ea typeface="+mn-ea"/>
                <a:cs typeface="+mn-cs"/>
              </a:rPr>
              <a:t>Principles of Information Systems</a:t>
            </a:r>
            <a:r>
              <a:rPr kumimoji="0" lang="en-AU" sz="1000" b="0" i="0" u="none" strike="noStrike" kern="1200" cap="none" spc="0" normalizeH="0" baseline="0" noProof="0" dirty="0">
                <a:ln>
                  <a:noFill/>
                </a:ln>
                <a:solidFill>
                  <a:srgbClr val="000000"/>
                </a:solidFill>
                <a:effectLst/>
                <a:uLnTx/>
                <a:uFillTx/>
                <a:latin typeface="Gill Sans MT" panose="020B0502020104020203"/>
                <a:ea typeface="+mn-ea"/>
                <a:cs typeface="+mn-cs"/>
              </a:rPr>
              <a:t>. Course Technology Cengage Learning. </a:t>
            </a:r>
          </a:p>
        </p:txBody>
      </p:sp>
    </p:spTree>
    <p:extLst>
      <p:ext uri="{BB962C8B-B14F-4D97-AF65-F5344CB8AC3E}">
        <p14:creationId xmlns:p14="http://schemas.microsoft.com/office/powerpoint/2010/main" val="3827433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E3274-CE84-7CDE-4159-97E31CE08F53}"/>
              </a:ext>
            </a:extLst>
          </p:cNvPr>
          <p:cNvSpPr>
            <a:spLocks noGrp="1"/>
          </p:cNvSpPr>
          <p:nvPr>
            <p:ph type="title"/>
          </p:nvPr>
        </p:nvSpPr>
        <p:spPr>
          <a:xfrm>
            <a:off x="1763688" y="260648"/>
            <a:ext cx="5937755" cy="724646"/>
          </a:xfrm>
        </p:spPr>
        <p:txBody>
          <a:bodyPr>
            <a:normAutofit/>
          </a:bodyPr>
          <a:lstStyle/>
          <a:p>
            <a:r>
              <a:rPr lang="en-AU" sz="2000" dirty="0">
                <a:latin typeface="+mn-lt"/>
              </a:rPr>
              <a:t>The role of the CIO</a:t>
            </a:r>
          </a:p>
        </p:txBody>
      </p:sp>
      <p:sp>
        <p:nvSpPr>
          <p:cNvPr id="3" name="Content Placeholder 2">
            <a:extLst>
              <a:ext uri="{FF2B5EF4-FFF2-40B4-BE49-F238E27FC236}">
                <a16:creationId xmlns:a16="http://schemas.microsoft.com/office/drawing/2014/main" id="{EF3A1797-DB54-702A-19B6-A5EEEF9580AA}"/>
              </a:ext>
            </a:extLst>
          </p:cNvPr>
          <p:cNvSpPr>
            <a:spLocks noGrp="1"/>
          </p:cNvSpPr>
          <p:nvPr>
            <p:ph idx="1"/>
          </p:nvPr>
        </p:nvSpPr>
        <p:spPr>
          <a:xfrm>
            <a:off x="179512" y="1196752"/>
            <a:ext cx="5472608" cy="5386928"/>
          </a:xfrm>
        </p:spPr>
        <p:txBody>
          <a:bodyPr>
            <a:noAutofit/>
          </a:bodyPr>
          <a:lstStyle/>
          <a:p>
            <a:pPr>
              <a:lnSpc>
                <a:spcPct val="100000"/>
              </a:lnSpc>
              <a:spcBef>
                <a:spcPts val="600"/>
              </a:spcBef>
              <a:spcAft>
                <a:spcPts val="600"/>
              </a:spcAft>
            </a:pPr>
            <a:r>
              <a:rPr lang="en-AU" sz="1600" dirty="0"/>
              <a:t>The CIO role emerged in the 1980’s and the influence that they exert across the organisation varies widely.</a:t>
            </a:r>
          </a:p>
          <a:p>
            <a:pPr>
              <a:lnSpc>
                <a:spcPct val="100000"/>
              </a:lnSpc>
              <a:spcBef>
                <a:spcPts val="600"/>
              </a:spcBef>
              <a:spcAft>
                <a:spcPts val="600"/>
              </a:spcAft>
            </a:pPr>
            <a:r>
              <a:rPr lang="en-AU" sz="1600" dirty="0"/>
              <a:t>Increasing reliance on technology to drive strategy and operational performance increase the relevance of the role which leads to larger IT budget.</a:t>
            </a:r>
          </a:p>
          <a:p>
            <a:pPr>
              <a:lnSpc>
                <a:spcPct val="100000"/>
              </a:lnSpc>
              <a:spcBef>
                <a:spcPts val="600"/>
              </a:spcBef>
              <a:spcAft>
                <a:spcPts val="600"/>
              </a:spcAft>
            </a:pPr>
            <a:r>
              <a:rPr lang="en-AU" sz="1600" dirty="0"/>
              <a:t>This means there’s an even greater need for the CIO to be the executive connection between IT and the business.  </a:t>
            </a:r>
          </a:p>
          <a:p>
            <a:pPr>
              <a:lnSpc>
                <a:spcPct val="100000"/>
              </a:lnSpc>
              <a:spcBef>
                <a:spcPts val="600"/>
              </a:spcBef>
              <a:spcAft>
                <a:spcPts val="600"/>
              </a:spcAft>
            </a:pPr>
            <a:r>
              <a:rPr lang="en-AU" sz="1600" dirty="0"/>
              <a:t>They are often responsible for organisational performance not just service level agreements (SLAs).</a:t>
            </a:r>
          </a:p>
          <a:p>
            <a:pPr>
              <a:lnSpc>
                <a:spcPct val="100000"/>
              </a:lnSpc>
              <a:spcBef>
                <a:spcPts val="600"/>
              </a:spcBef>
              <a:spcAft>
                <a:spcPts val="600"/>
              </a:spcAft>
            </a:pPr>
            <a:r>
              <a:rPr lang="en-AU" sz="1600" dirty="0"/>
              <a:t>The organisation’s focus often determines the nature of the CIO role.</a:t>
            </a:r>
          </a:p>
          <a:p>
            <a:pPr>
              <a:lnSpc>
                <a:spcPct val="100000"/>
              </a:lnSpc>
              <a:spcBef>
                <a:spcPts val="600"/>
              </a:spcBef>
              <a:spcAft>
                <a:spcPts val="600"/>
              </a:spcAft>
            </a:pPr>
            <a:r>
              <a:rPr lang="en-AU" sz="1600" dirty="0"/>
              <a:t>For example:</a:t>
            </a:r>
          </a:p>
          <a:p>
            <a:pPr lvl="1">
              <a:lnSpc>
                <a:spcPct val="100000"/>
              </a:lnSpc>
              <a:spcBef>
                <a:spcPts val="600"/>
              </a:spcBef>
              <a:spcAft>
                <a:spcPts val="600"/>
              </a:spcAft>
            </a:pPr>
            <a:r>
              <a:rPr lang="en-AU" sz="1600" dirty="0"/>
              <a:t>Firms focused on strategic positioning often elevate the CIO so that they report directly to the CEO</a:t>
            </a:r>
          </a:p>
          <a:p>
            <a:pPr lvl="1">
              <a:lnSpc>
                <a:spcPct val="100000"/>
              </a:lnSpc>
              <a:spcBef>
                <a:spcPts val="600"/>
              </a:spcBef>
              <a:spcAft>
                <a:spcPts val="600"/>
              </a:spcAft>
            </a:pPr>
            <a:r>
              <a:rPr lang="en-AU" sz="1600" dirty="0"/>
              <a:t>In organisations that are cost focused, the CIO often reports to the CFO.</a:t>
            </a:r>
          </a:p>
        </p:txBody>
      </p:sp>
      <p:sp>
        <p:nvSpPr>
          <p:cNvPr id="4" name="Slide Number Placeholder 3">
            <a:extLst>
              <a:ext uri="{FF2B5EF4-FFF2-40B4-BE49-F238E27FC236}">
                <a16:creationId xmlns:a16="http://schemas.microsoft.com/office/drawing/2014/main" id="{EAAE6A45-A8B9-ABC9-DF30-2561BB882E1E}"/>
              </a:ext>
            </a:extLst>
          </p:cNvPr>
          <p:cNvSpPr>
            <a:spLocks noGrp="1"/>
          </p:cNvSpPr>
          <p:nvPr>
            <p:ph type="sldNum" sz="quarter" idx="12"/>
          </p:nvPr>
        </p:nvSpPr>
        <p:spPr>
          <a:xfrm>
            <a:off x="8676456" y="6400800"/>
            <a:ext cx="365760" cy="365760"/>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9EBF39C-BA82-48C2-8EF1-42990FFB3E38}" type="slidenum">
              <a:rPr kumimoji="0" lang="en-AU" altLang="en-US" sz="900" b="0" i="0" u="none" strike="noStrike" kern="1200" cap="none" spc="0" normalizeH="0" baseline="0" noProof="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AU" altLang="en-US" sz="9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5" name="Picture 4" descr="World map formed by people united">
            <a:extLst>
              <a:ext uri="{FF2B5EF4-FFF2-40B4-BE49-F238E27FC236}">
                <a16:creationId xmlns:a16="http://schemas.microsoft.com/office/drawing/2014/main" id="{BED10617-DAD0-A40A-582D-24583E042BC5}"/>
              </a:ext>
            </a:extLst>
          </p:cNvPr>
          <p:cNvPicPr>
            <a:picLocks noChangeAspect="1"/>
          </p:cNvPicPr>
          <p:nvPr/>
        </p:nvPicPr>
        <p:blipFill rotWithShape="1">
          <a:blip r:embed="rId2"/>
          <a:srcRect l="38860" r="28484" b="15740"/>
          <a:stretch/>
        </p:blipFill>
        <p:spPr>
          <a:xfrm>
            <a:off x="5868144" y="1700808"/>
            <a:ext cx="2885428" cy="4392546"/>
          </a:xfrm>
          <a:prstGeom prst="rect">
            <a:avLst/>
          </a:prstGeom>
        </p:spPr>
      </p:pic>
    </p:spTree>
    <p:extLst>
      <p:ext uri="{BB962C8B-B14F-4D97-AF65-F5344CB8AC3E}">
        <p14:creationId xmlns:p14="http://schemas.microsoft.com/office/powerpoint/2010/main" val="128719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2866-F7FE-B6ED-01C7-CB923AE541CB}"/>
              </a:ext>
            </a:extLst>
          </p:cNvPr>
          <p:cNvSpPr>
            <a:spLocks noGrp="1"/>
          </p:cNvSpPr>
          <p:nvPr>
            <p:ph type="title"/>
          </p:nvPr>
        </p:nvSpPr>
        <p:spPr>
          <a:xfrm>
            <a:off x="3911080" y="945779"/>
            <a:ext cx="4489192" cy="855513"/>
          </a:xfrm>
        </p:spPr>
        <p:txBody>
          <a:bodyPr anchor="b">
            <a:noAutofit/>
          </a:bodyPr>
          <a:lstStyle/>
          <a:p>
            <a:r>
              <a:rPr lang="en-AU" sz="3200" dirty="0"/>
              <a:t>How do CIOs perceive their role?</a:t>
            </a:r>
          </a:p>
        </p:txBody>
      </p:sp>
      <p:pic>
        <p:nvPicPr>
          <p:cNvPr id="7" name="Picture 6">
            <a:extLst>
              <a:ext uri="{FF2B5EF4-FFF2-40B4-BE49-F238E27FC236}">
                <a16:creationId xmlns:a16="http://schemas.microsoft.com/office/drawing/2014/main" id="{E814B6CC-22B4-E9AD-7FB2-164F7E344765}"/>
              </a:ext>
            </a:extLst>
          </p:cNvPr>
          <p:cNvPicPr>
            <a:picLocks noChangeAspect="1"/>
          </p:cNvPicPr>
          <p:nvPr/>
        </p:nvPicPr>
        <p:blipFill rotWithShape="1">
          <a:blip r:embed="rId2"/>
          <a:srcRect l="34482" r="31678" b="-1"/>
          <a:stretch/>
        </p:blipFill>
        <p:spPr>
          <a:xfrm>
            <a:off x="20" y="10"/>
            <a:ext cx="3476673"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4276BA"/>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03B54D6-7ECF-70A4-DEBF-7CFEF57485F9}"/>
              </a:ext>
            </a:extLst>
          </p:cNvPr>
          <p:cNvSpPr>
            <a:spLocks noGrp="1"/>
          </p:cNvSpPr>
          <p:nvPr>
            <p:ph type="sldNum" sz="quarter" idx="12"/>
          </p:nvPr>
        </p:nvSpPr>
        <p:spPr>
          <a:xfrm>
            <a:off x="8097685" y="6482035"/>
            <a:ext cx="890069"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9EBF39C-BA82-48C2-8EF1-42990FFB3E38}" type="slidenum">
              <a:rPr kumimoji="0" lang="en-AU" alt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AU" alt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8" name="Content Placeholder 2">
            <a:extLst>
              <a:ext uri="{FF2B5EF4-FFF2-40B4-BE49-F238E27FC236}">
                <a16:creationId xmlns:a16="http://schemas.microsoft.com/office/drawing/2014/main" id="{8F36A497-600D-FB43-A487-B82ED4235DAB}"/>
              </a:ext>
            </a:extLst>
          </p:cNvPr>
          <p:cNvGraphicFramePr>
            <a:graphicFrameLocks noGrp="1"/>
          </p:cNvGraphicFramePr>
          <p:nvPr>
            <p:ph idx="1"/>
          </p:nvPr>
        </p:nvGraphicFramePr>
        <p:xfrm>
          <a:off x="3724073" y="1844824"/>
          <a:ext cx="5263681" cy="4764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9B46A259-CD96-8F88-1C31-986719090004}"/>
              </a:ext>
            </a:extLst>
          </p:cNvPr>
          <p:cNvSpPr txBox="1"/>
          <p:nvPr/>
        </p:nvSpPr>
        <p:spPr>
          <a:xfrm>
            <a:off x="3490881" y="6239053"/>
            <a:ext cx="532959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rPr>
              <a:t>Martha Heller, C. (2022, October 19). </a:t>
            </a:r>
            <a:r>
              <a:rPr kumimoji="0" lang="en-AU" sz="1200" b="0" i="1" u="none" strike="noStrike" kern="1200" cap="none" spc="0" normalizeH="0" baseline="0" noProof="0" dirty="0">
                <a:ln>
                  <a:noFill/>
                </a:ln>
                <a:solidFill>
                  <a:prstClr val="black"/>
                </a:solidFill>
                <a:effectLst/>
                <a:uLnTx/>
                <a:uFillTx/>
                <a:latin typeface="Calibri" panose="020F0502020204030204"/>
                <a:ea typeface="+mn-ea"/>
                <a:cs typeface="+mn-cs"/>
              </a:rPr>
              <a:t>What is the CIO's role today? redefining transformational it leadership</a:t>
            </a:r>
            <a:r>
              <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rPr>
              <a:t>. CIO. https://</a:t>
            </a:r>
            <a:r>
              <a:rPr kumimoji="0" lang="en-AU" sz="1200" b="0" i="0" u="none" strike="noStrike" kern="1200" cap="none" spc="0" normalizeH="0" baseline="0" noProof="0" dirty="0" err="1">
                <a:ln>
                  <a:noFill/>
                </a:ln>
                <a:solidFill>
                  <a:prstClr val="black"/>
                </a:solidFill>
                <a:effectLst/>
                <a:uLnTx/>
                <a:uFillTx/>
                <a:latin typeface="Calibri" panose="020F0502020204030204"/>
                <a:ea typeface="+mn-ea"/>
                <a:cs typeface="+mn-cs"/>
              </a:rPr>
              <a:t>www.cio.com</a:t>
            </a:r>
            <a:r>
              <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rPr>
              <a:t>/article/409889/what-is-the-cios-role-today-redefining-transformational-it-leadership.html </a:t>
            </a:r>
          </a:p>
        </p:txBody>
      </p:sp>
    </p:spTree>
    <p:extLst>
      <p:ext uri="{BB962C8B-B14F-4D97-AF65-F5344CB8AC3E}">
        <p14:creationId xmlns:p14="http://schemas.microsoft.com/office/powerpoint/2010/main" val="1783018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4BAD89-8498-7192-EB33-D5633F88AA37}"/>
              </a:ext>
            </a:extLst>
          </p:cNvPr>
          <p:cNvSpPr>
            <a:spLocks noGrp="1"/>
          </p:cNvSpPr>
          <p:nvPr>
            <p:ph type="title"/>
          </p:nvPr>
        </p:nvSpPr>
        <p:spPr>
          <a:xfrm>
            <a:off x="4880851" y="488483"/>
            <a:ext cx="4218699" cy="1662878"/>
          </a:xfrm>
        </p:spPr>
        <p:txBody>
          <a:bodyPr>
            <a:noAutofit/>
          </a:bodyPr>
          <a:lstStyle/>
          <a:p>
            <a:pPr>
              <a:lnSpc>
                <a:spcPct val="100000"/>
              </a:lnSpc>
              <a:spcBef>
                <a:spcPts val="600"/>
              </a:spcBef>
              <a:spcAft>
                <a:spcPts val="600"/>
              </a:spcAft>
            </a:pPr>
            <a:r>
              <a:rPr lang="en-AU" sz="2800" dirty="0"/>
              <a:t>A CIO challenge – </a:t>
            </a:r>
            <a:br>
              <a:rPr lang="en-AU" sz="2800" dirty="0"/>
            </a:br>
            <a:r>
              <a:rPr lang="en-AU" sz="2800" dirty="0"/>
              <a:t>How do we get Business and IT on the same page?</a:t>
            </a:r>
          </a:p>
        </p:txBody>
      </p:sp>
      <p:pic>
        <p:nvPicPr>
          <p:cNvPr id="5" name="Picture 4" descr="Magnifying glass showing decling performance">
            <a:extLst>
              <a:ext uri="{FF2B5EF4-FFF2-40B4-BE49-F238E27FC236}">
                <a16:creationId xmlns:a16="http://schemas.microsoft.com/office/drawing/2014/main" id="{A5480BEA-5BED-68AF-62B6-A75087393477}"/>
              </a:ext>
            </a:extLst>
          </p:cNvPr>
          <p:cNvPicPr>
            <a:picLocks noChangeAspect="1"/>
          </p:cNvPicPr>
          <p:nvPr/>
        </p:nvPicPr>
        <p:blipFill rotWithShape="1">
          <a:blip r:embed="rId2"/>
          <a:srcRect l="16062" r="45516"/>
          <a:stretch/>
        </p:blipFill>
        <p:spPr>
          <a:xfrm>
            <a:off x="20" y="10"/>
            <a:ext cx="2252322" cy="3912881"/>
          </a:xfrm>
          <a:prstGeom prst="rect">
            <a:avLst/>
          </a:prstGeom>
        </p:spPr>
      </p:pic>
      <p:pic>
        <p:nvPicPr>
          <p:cNvPr id="8" name="Picture 7" descr="People working">
            <a:extLst>
              <a:ext uri="{FF2B5EF4-FFF2-40B4-BE49-F238E27FC236}">
                <a16:creationId xmlns:a16="http://schemas.microsoft.com/office/drawing/2014/main" id="{59CE9AE7-7870-5F11-9772-361086AD7E62}"/>
              </a:ext>
            </a:extLst>
          </p:cNvPr>
          <p:cNvPicPr>
            <a:picLocks noChangeAspect="1"/>
          </p:cNvPicPr>
          <p:nvPr/>
        </p:nvPicPr>
        <p:blipFill rotWithShape="1">
          <a:blip r:embed="rId3"/>
          <a:srcRect l="24428" r="7653" b="-1"/>
          <a:stretch/>
        </p:blipFill>
        <p:spPr>
          <a:xfrm>
            <a:off x="2385192" y="10"/>
            <a:ext cx="2262231" cy="2223328"/>
          </a:xfrm>
          <a:prstGeom prst="rect">
            <a:avLst/>
          </a:prstGeom>
        </p:spPr>
      </p:pic>
      <p:pic>
        <p:nvPicPr>
          <p:cNvPr id="7" name="Picture 6" descr="Stressed employee at office">
            <a:extLst>
              <a:ext uri="{FF2B5EF4-FFF2-40B4-BE49-F238E27FC236}">
                <a16:creationId xmlns:a16="http://schemas.microsoft.com/office/drawing/2014/main" id="{0D870CBF-47A4-D441-4132-ACD9C3979B0F}"/>
              </a:ext>
            </a:extLst>
          </p:cNvPr>
          <p:cNvPicPr>
            <a:picLocks noChangeAspect="1"/>
          </p:cNvPicPr>
          <p:nvPr/>
        </p:nvPicPr>
        <p:blipFill rotWithShape="1">
          <a:blip r:embed="rId4"/>
          <a:srcRect l="33995" r="11889" b="4"/>
          <a:stretch/>
        </p:blipFill>
        <p:spPr>
          <a:xfrm>
            <a:off x="20" y="4079988"/>
            <a:ext cx="2252321" cy="2778013"/>
          </a:xfrm>
          <a:prstGeom prst="rect">
            <a:avLst/>
          </a:prstGeom>
        </p:spPr>
      </p:pic>
      <p:pic>
        <p:nvPicPr>
          <p:cNvPr id="9" name="Picture 8" descr="Business people meeting at whiteboard">
            <a:extLst>
              <a:ext uri="{FF2B5EF4-FFF2-40B4-BE49-F238E27FC236}">
                <a16:creationId xmlns:a16="http://schemas.microsoft.com/office/drawing/2014/main" id="{93B4E504-E71D-204E-D6EC-816DE82D83F6}"/>
              </a:ext>
            </a:extLst>
          </p:cNvPr>
          <p:cNvPicPr>
            <a:picLocks noChangeAspect="1"/>
          </p:cNvPicPr>
          <p:nvPr/>
        </p:nvPicPr>
        <p:blipFill rotWithShape="1">
          <a:blip r:embed="rId5"/>
          <a:srcRect r="26532" b="2"/>
          <a:stretch/>
        </p:blipFill>
        <p:spPr>
          <a:xfrm>
            <a:off x="2385192" y="2395057"/>
            <a:ext cx="2262230" cy="2055326"/>
          </a:xfrm>
          <a:prstGeom prst="rect">
            <a:avLst/>
          </a:prstGeom>
        </p:spPr>
      </p:pic>
      <p:pic>
        <p:nvPicPr>
          <p:cNvPr id="6" name="Picture 5" descr="Stressed man at work">
            <a:extLst>
              <a:ext uri="{FF2B5EF4-FFF2-40B4-BE49-F238E27FC236}">
                <a16:creationId xmlns:a16="http://schemas.microsoft.com/office/drawing/2014/main" id="{55EB0943-E40F-666F-D91D-C8CD730F70C5}"/>
              </a:ext>
            </a:extLst>
          </p:cNvPr>
          <p:cNvPicPr>
            <a:picLocks noChangeAspect="1"/>
          </p:cNvPicPr>
          <p:nvPr/>
        </p:nvPicPr>
        <p:blipFill rotWithShape="1">
          <a:blip r:embed="rId6"/>
          <a:srcRect l="32249" r="-5" b="-5"/>
          <a:stretch/>
        </p:blipFill>
        <p:spPr>
          <a:xfrm>
            <a:off x="2385192" y="4629236"/>
            <a:ext cx="2262231" cy="2228765"/>
          </a:xfrm>
          <a:prstGeom prst="rect">
            <a:avLst/>
          </a:prstGeom>
        </p:spPr>
      </p:pic>
      <p:sp>
        <p:nvSpPr>
          <p:cNvPr id="3" name="Content Placeholder 2">
            <a:extLst>
              <a:ext uri="{FF2B5EF4-FFF2-40B4-BE49-F238E27FC236}">
                <a16:creationId xmlns:a16="http://schemas.microsoft.com/office/drawing/2014/main" id="{A9B6D9DA-02DE-03B7-EC7D-5B51311DD36A}"/>
              </a:ext>
            </a:extLst>
          </p:cNvPr>
          <p:cNvSpPr>
            <a:spLocks noGrp="1"/>
          </p:cNvSpPr>
          <p:nvPr>
            <p:ph idx="1"/>
          </p:nvPr>
        </p:nvSpPr>
        <p:spPr>
          <a:xfrm>
            <a:off x="4923014" y="2204864"/>
            <a:ext cx="3969466" cy="4185343"/>
          </a:xfrm>
        </p:spPr>
        <p:txBody>
          <a:bodyPr>
            <a:normAutofit/>
          </a:bodyPr>
          <a:lstStyle/>
          <a:p>
            <a:pPr>
              <a:lnSpc>
                <a:spcPct val="100000"/>
              </a:lnSpc>
              <a:spcBef>
                <a:spcPts val="600"/>
              </a:spcBef>
              <a:spcAft>
                <a:spcPts val="600"/>
              </a:spcAft>
            </a:pPr>
            <a:r>
              <a:rPr lang="en-AU" sz="1800" dirty="0"/>
              <a:t>There is often a strained relationship between the IT department and the Business areas caused by:</a:t>
            </a:r>
          </a:p>
          <a:p>
            <a:pPr lvl="1">
              <a:lnSpc>
                <a:spcPct val="100000"/>
              </a:lnSpc>
              <a:spcBef>
                <a:spcPts val="600"/>
              </a:spcBef>
              <a:spcAft>
                <a:spcPts val="600"/>
              </a:spcAft>
            </a:pPr>
            <a:r>
              <a:rPr lang="en-AU" dirty="0"/>
              <a:t>Misaligned expectations</a:t>
            </a:r>
          </a:p>
          <a:p>
            <a:pPr lvl="1">
              <a:lnSpc>
                <a:spcPct val="100000"/>
              </a:lnSpc>
              <a:spcBef>
                <a:spcPts val="600"/>
              </a:spcBef>
              <a:spcAft>
                <a:spcPts val="600"/>
              </a:spcAft>
            </a:pPr>
            <a:r>
              <a:rPr lang="en-AU" dirty="0"/>
              <a:t>Missed deadlines</a:t>
            </a:r>
          </a:p>
          <a:p>
            <a:pPr lvl="1">
              <a:lnSpc>
                <a:spcPct val="100000"/>
              </a:lnSpc>
              <a:spcBef>
                <a:spcPts val="600"/>
              </a:spcBef>
              <a:spcAft>
                <a:spcPts val="600"/>
              </a:spcAft>
            </a:pPr>
            <a:r>
              <a:rPr lang="en-AU" dirty="0"/>
              <a:t>Poorly expressed requirements</a:t>
            </a:r>
          </a:p>
          <a:p>
            <a:pPr lvl="1">
              <a:lnSpc>
                <a:spcPct val="100000"/>
              </a:lnSpc>
              <a:spcBef>
                <a:spcPts val="600"/>
              </a:spcBef>
              <a:spcAft>
                <a:spcPts val="600"/>
              </a:spcAft>
            </a:pPr>
            <a:r>
              <a:rPr lang="en-AU" dirty="0"/>
              <a:t>Insufficient resources</a:t>
            </a:r>
          </a:p>
          <a:p>
            <a:pPr lvl="1">
              <a:lnSpc>
                <a:spcPct val="100000"/>
              </a:lnSpc>
              <a:spcBef>
                <a:spcPts val="600"/>
              </a:spcBef>
              <a:spcAft>
                <a:spcPts val="600"/>
              </a:spcAft>
            </a:pPr>
            <a:r>
              <a:rPr lang="en-AU" dirty="0"/>
              <a:t>Poor business area participation</a:t>
            </a:r>
          </a:p>
          <a:p>
            <a:pPr lvl="1">
              <a:lnSpc>
                <a:spcPct val="100000"/>
              </a:lnSpc>
              <a:spcBef>
                <a:spcPts val="600"/>
              </a:spcBef>
              <a:spcAft>
                <a:spcPts val="600"/>
              </a:spcAft>
            </a:pPr>
            <a:r>
              <a:rPr lang="en-AU" dirty="0"/>
              <a:t>Lack of executive support</a:t>
            </a:r>
          </a:p>
          <a:p>
            <a:pPr marL="0" indent="0" algn="ctr">
              <a:lnSpc>
                <a:spcPct val="100000"/>
              </a:lnSpc>
              <a:spcBef>
                <a:spcPts val="600"/>
              </a:spcBef>
              <a:spcAft>
                <a:spcPts val="600"/>
              </a:spcAft>
              <a:buNone/>
            </a:pPr>
            <a:r>
              <a:rPr lang="en-AU" sz="1800" i="1" dirty="0"/>
              <a:t>What role do you think the CIO plays in bridging this gap?</a:t>
            </a:r>
          </a:p>
        </p:txBody>
      </p:sp>
      <p:sp>
        <p:nvSpPr>
          <p:cNvPr id="4" name="Slide Number Placeholder 3">
            <a:extLst>
              <a:ext uri="{FF2B5EF4-FFF2-40B4-BE49-F238E27FC236}">
                <a16:creationId xmlns:a16="http://schemas.microsoft.com/office/drawing/2014/main" id="{B9A218E3-CE63-0191-986F-9854F3782E46}"/>
              </a:ext>
            </a:extLst>
          </p:cNvPr>
          <p:cNvSpPr>
            <a:spLocks noGrp="1"/>
          </p:cNvSpPr>
          <p:nvPr>
            <p:ph type="sldNum" sz="quarter" idx="12"/>
          </p:nvPr>
        </p:nvSpPr>
        <p:spPr>
          <a:xfrm>
            <a:off x="7117168" y="6356350"/>
            <a:ext cx="1398182"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9EBF39C-BA82-48C2-8EF1-42990FFB3E38}" type="slidenum">
              <a:rPr kumimoji="0" lang="en-AU" alt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AU" alt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136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43247"/>
            <a:ext cx="6984776" cy="792088"/>
          </a:xfrm>
        </p:spPr>
        <p:txBody>
          <a:bodyPr>
            <a:noAutofit/>
          </a:bodyPr>
          <a:lstStyle/>
          <a:p>
            <a:pPr>
              <a:lnSpc>
                <a:spcPct val="100000"/>
              </a:lnSpc>
            </a:pPr>
            <a:r>
              <a:rPr lang="en-AU" sz="2000" dirty="0"/>
              <a:t>So, where’s the value in the it department?</a:t>
            </a:r>
          </a:p>
        </p:txBody>
      </p:sp>
      <p:sp>
        <p:nvSpPr>
          <p:cNvPr id="4" name="Slide Number Placeholder 3"/>
          <p:cNvSpPr>
            <a:spLocks noGrp="1"/>
          </p:cNvSpPr>
          <p:nvPr>
            <p:ph type="sldNum" sz="quarter" idx="12"/>
          </p:nvPr>
        </p:nvSpPr>
        <p:spPr>
          <a:xfrm>
            <a:off x="8700368" y="6438417"/>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Picture 2">
            <a:extLst>
              <a:ext uri="{FF2B5EF4-FFF2-40B4-BE49-F238E27FC236}">
                <a16:creationId xmlns:a16="http://schemas.microsoft.com/office/drawing/2014/main" id="{735D6CDD-325C-824F-82F8-589398D8381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6444208" y="1395339"/>
            <a:ext cx="2229294" cy="19339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Content Placeholder 5" descr="A diagram of a company strategy&#10;&#10;Description automatically generated">
            <a:extLst>
              <a:ext uri="{FF2B5EF4-FFF2-40B4-BE49-F238E27FC236}">
                <a16:creationId xmlns:a16="http://schemas.microsoft.com/office/drawing/2014/main" id="{C707AA37-0E4C-B40E-D3E1-EF37F5D5F2D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31397" t="-1" b="-1"/>
          <a:stretch/>
        </p:blipFill>
        <p:spPr>
          <a:xfrm>
            <a:off x="844194" y="1395339"/>
            <a:ext cx="2148482" cy="1933913"/>
          </a:xfrm>
          <a:prstGeom prst="rect">
            <a:avLst/>
          </a:prstGeom>
          <a:ln>
            <a:solidFill>
              <a:schemeClr val="tx1"/>
            </a:solidFill>
          </a:ln>
        </p:spPr>
      </p:pic>
      <p:sp>
        <p:nvSpPr>
          <p:cNvPr id="7" name="TextBox 6">
            <a:extLst>
              <a:ext uri="{FF2B5EF4-FFF2-40B4-BE49-F238E27FC236}">
                <a16:creationId xmlns:a16="http://schemas.microsoft.com/office/drawing/2014/main" id="{899A4837-0518-4096-A3C9-6B3D83DF0FC8}"/>
              </a:ext>
            </a:extLst>
          </p:cNvPr>
          <p:cNvSpPr txBox="1"/>
          <p:nvPr/>
        </p:nvSpPr>
        <p:spPr>
          <a:xfrm>
            <a:off x="1607671" y="3346689"/>
            <a:ext cx="1876816"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Gill Sans MT" panose="020B0502020104020203"/>
                <a:ea typeface="+mn-ea"/>
                <a:cs typeface="+mn-cs"/>
              </a:rPr>
              <a:t>Stair and Reynolds Figure 11.4</a:t>
            </a:r>
          </a:p>
        </p:txBody>
      </p:sp>
      <p:sp>
        <p:nvSpPr>
          <p:cNvPr id="8" name="Oval 7"/>
          <p:cNvSpPr/>
          <p:nvPr/>
        </p:nvSpPr>
        <p:spPr>
          <a:xfrm>
            <a:off x="3826187" y="3227381"/>
            <a:ext cx="1656184"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FFFFFF"/>
                </a:solidFill>
                <a:effectLst/>
                <a:uLnTx/>
                <a:uFillTx/>
                <a:latin typeface="Gill Sans MT" panose="020B0502020104020203"/>
                <a:ea typeface="+mn-ea"/>
                <a:cs typeface="+mn-cs"/>
              </a:rPr>
              <a:t>Value</a:t>
            </a:r>
          </a:p>
        </p:txBody>
      </p:sp>
      <p:pic>
        <p:nvPicPr>
          <p:cNvPr id="9" name="Picture 8" descr="Anupama Natarajan: Microsoft Azure Stack - Azure On-premis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194" y="4702747"/>
            <a:ext cx="2179748" cy="1634811"/>
          </a:xfrm>
          <a:prstGeom prst="rect">
            <a:avLst/>
          </a:prstGeom>
          <a:ln>
            <a:solidFill>
              <a:schemeClr val="tx1"/>
            </a:solidFill>
          </a:ln>
        </p:spPr>
      </p:pic>
      <p:pic>
        <p:nvPicPr>
          <p:cNvPr id="10" name="Picture 9" descr="Light bulb on yellow background with sketched light beams and cord">
            <a:extLst>
              <a:ext uri="{FF2B5EF4-FFF2-40B4-BE49-F238E27FC236}">
                <a16:creationId xmlns:a16="http://schemas.microsoft.com/office/drawing/2014/main" id="{11665FCF-0CD3-E040-9C48-13B4997D1283}"/>
              </a:ext>
            </a:extLst>
          </p:cNvPr>
          <p:cNvPicPr>
            <a:picLocks noChangeAspect="1"/>
          </p:cNvPicPr>
          <p:nvPr/>
        </p:nvPicPr>
        <p:blipFill rotWithShape="1">
          <a:blip r:embed="rId5"/>
          <a:srcRect l="40685" t="11266" r="-2" b="8117"/>
          <a:stretch/>
        </p:blipFill>
        <p:spPr>
          <a:xfrm>
            <a:off x="6510914" y="4647867"/>
            <a:ext cx="2095881" cy="1751833"/>
          </a:xfrm>
          <a:prstGeom prst="rect">
            <a:avLst/>
          </a:prstGeom>
          <a:ln>
            <a:solidFill>
              <a:schemeClr val="tx1"/>
            </a:solidFill>
          </a:ln>
        </p:spPr>
      </p:pic>
      <p:sp>
        <p:nvSpPr>
          <p:cNvPr id="11" name="Content Placeholder 10"/>
          <p:cNvSpPr>
            <a:spLocks noGrp="1"/>
          </p:cNvSpPr>
          <p:nvPr>
            <p:ph idx="1"/>
          </p:nvPr>
        </p:nvSpPr>
        <p:spPr>
          <a:xfrm>
            <a:off x="448150" y="3411952"/>
            <a:ext cx="792088" cy="263533"/>
          </a:xfrm>
        </p:spPr>
        <p:txBody>
          <a:bodyPr>
            <a:noAutofit/>
          </a:bodyPr>
          <a:lstStyle/>
          <a:p>
            <a:pPr marL="0" indent="0">
              <a:buNone/>
            </a:pPr>
            <a:r>
              <a:rPr lang="en-AU" sz="1400" dirty="0"/>
              <a:t>Strategy</a:t>
            </a:r>
          </a:p>
        </p:txBody>
      </p:sp>
      <p:sp>
        <p:nvSpPr>
          <p:cNvPr id="12" name="Content Placeholder 10"/>
          <p:cNvSpPr txBox="1">
            <a:spLocks/>
          </p:cNvSpPr>
          <p:nvPr/>
        </p:nvSpPr>
        <p:spPr>
          <a:xfrm>
            <a:off x="7583788" y="3434643"/>
            <a:ext cx="1603570" cy="26353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None/>
              <a:tabLst/>
              <a:defRPr/>
            </a:pPr>
            <a:r>
              <a:rPr kumimoji="0" lang="en-AU" sz="14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Business Alignment</a:t>
            </a:r>
          </a:p>
        </p:txBody>
      </p:sp>
      <p:sp>
        <p:nvSpPr>
          <p:cNvPr id="13" name="Content Placeholder 10"/>
          <p:cNvSpPr txBox="1">
            <a:spLocks/>
          </p:cNvSpPr>
          <p:nvPr/>
        </p:nvSpPr>
        <p:spPr>
          <a:xfrm>
            <a:off x="7855742" y="6489530"/>
            <a:ext cx="1027506" cy="26353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None/>
              <a:tabLst/>
              <a:defRPr/>
            </a:pPr>
            <a:r>
              <a:rPr kumimoji="0" lang="en-AU" sz="14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Innovation</a:t>
            </a:r>
          </a:p>
        </p:txBody>
      </p:sp>
      <p:sp>
        <p:nvSpPr>
          <p:cNvPr id="14" name="Content Placeholder 10"/>
          <p:cNvSpPr txBox="1">
            <a:spLocks/>
          </p:cNvSpPr>
          <p:nvPr/>
        </p:nvSpPr>
        <p:spPr>
          <a:xfrm>
            <a:off x="500136" y="6538160"/>
            <a:ext cx="1027506" cy="26353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None/>
              <a:tabLst/>
              <a:defRPr/>
            </a:pPr>
            <a:r>
              <a:rPr kumimoji="0" lang="en-AU" sz="14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Operations</a:t>
            </a:r>
          </a:p>
        </p:txBody>
      </p:sp>
      <p:cxnSp>
        <p:nvCxnSpPr>
          <p:cNvPr id="16" name="Straight Arrow Connector 15"/>
          <p:cNvCxnSpPr>
            <a:stCxn id="9" idx="3"/>
            <a:endCxn id="8" idx="2"/>
          </p:cNvCxnSpPr>
          <p:nvPr/>
        </p:nvCxnSpPr>
        <p:spPr>
          <a:xfrm flipV="1">
            <a:off x="3023942" y="3983465"/>
            <a:ext cx="802245" cy="15366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0"/>
          </p:cNvCxnSpPr>
          <p:nvPr/>
        </p:nvCxnSpPr>
        <p:spPr>
          <a:xfrm flipV="1">
            <a:off x="1934068" y="3515731"/>
            <a:ext cx="0" cy="11870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1"/>
            <a:endCxn id="6" idx="3"/>
          </p:cNvCxnSpPr>
          <p:nvPr/>
        </p:nvCxnSpPr>
        <p:spPr>
          <a:xfrm flipH="1">
            <a:off x="2992676" y="2362296"/>
            <a:ext cx="34515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1"/>
            <a:endCxn id="8" idx="6"/>
          </p:cNvCxnSpPr>
          <p:nvPr/>
        </p:nvCxnSpPr>
        <p:spPr>
          <a:xfrm flipH="1">
            <a:off x="5482371" y="2362296"/>
            <a:ext cx="961837" cy="162116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1"/>
            <a:endCxn id="8" idx="6"/>
          </p:cNvCxnSpPr>
          <p:nvPr/>
        </p:nvCxnSpPr>
        <p:spPr>
          <a:xfrm flipH="1" flipV="1">
            <a:off x="5482371" y="3983465"/>
            <a:ext cx="1028543" cy="15403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0"/>
            <a:endCxn id="5" idx="2"/>
          </p:cNvCxnSpPr>
          <p:nvPr/>
        </p:nvCxnSpPr>
        <p:spPr>
          <a:xfrm flipV="1">
            <a:off x="7558855" y="3329252"/>
            <a:ext cx="0" cy="13186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0" idx="1"/>
            <a:endCxn id="9" idx="3"/>
          </p:cNvCxnSpPr>
          <p:nvPr/>
        </p:nvCxnSpPr>
        <p:spPr>
          <a:xfrm flipH="1" flipV="1">
            <a:off x="3023942" y="5520153"/>
            <a:ext cx="3486972" cy="36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6" idx="3"/>
            <a:endCxn id="8" idx="2"/>
          </p:cNvCxnSpPr>
          <p:nvPr/>
        </p:nvCxnSpPr>
        <p:spPr>
          <a:xfrm>
            <a:off x="2992676" y="2362296"/>
            <a:ext cx="833511" cy="162116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405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283100"/>
            <a:ext cx="6048671" cy="975151"/>
          </a:xfrm>
        </p:spPr>
        <p:txBody>
          <a:bodyPr>
            <a:noAutofit/>
          </a:bodyPr>
          <a:lstStyle/>
          <a:p>
            <a:pPr>
              <a:lnSpc>
                <a:spcPct val="100000"/>
              </a:lnSpc>
            </a:pPr>
            <a:r>
              <a:rPr lang="en-AU" sz="2400" dirty="0"/>
              <a:t>Operational support</a:t>
            </a:r>
            <a:br>
              <a:rPr lang="en-AU" sz="2400" dirty="0"/>
            </a:br>
            <a:r>
              <a:rPr lang="en-AU" sz="2400" dirty="0"/>
              <a:t> keeping the lights on</a:t>
            </a:r>
          </a:p>
        </p:txBody>
      </p:sp>
      <p:sp>
        <p:nvSpPr>
          <p:cNvPr id="3" name="Content Placeholder 2"/>
          <p:cNvSpPr>
            <a:spLocks noGrp="1"/>
          </p:cNvSpPr>
          <p:nvPr>
            <p:ph idx="1"/>
          </p:nvPr>
        </p:nvSpPr>
        <p:spPr>
          <a:xfrm>
            <a:off x="323529" y="1848826"/>
            <a:ext cx="3384376" cy="3888432"/>
          </a:xfrm>
          <a:solidFill>
            <a:schemeClr val="bg1">
              <a:lumMod val="85000"/>
            </a:schemeClr>
          </a:solidFill>
          <a:ln>
            <a:solidFill>
              <a:schemeClr val="tx1"/>
            </a:solidFill>
          </a:ln>
        </p:spPr>
        <p:txBody>
          <a:bodyPr>
            <a:normAutofit/>
          </a:bodyPr>
          <a:lstStyle/>
          <a:p>
            <a:pPr>
              <a:spcBef>
                <a:spcPts val="600"/>
              </a:spcBef>
              <a:spcAft>
                <a:spcPts val="600"/>
              </a:spcAft>
            </a:pPr>
            <a:r>
              <a:rPr lang="en-AU" dirty="0"/>
              <a:t>Historically the role of IT has been to ensure appropriate levels of operational support</a:t>
            </a:r>
          </a:p>
          <a:p>
            <a:pPr>
              <a:spcBef>
                <a:spcPts val="600"/>
              </a:spcBef>
              <a:spcAft>
                <a:spcPts val="600"/>
              </a:spcAft>
            </a:pPr>
            <a:r>
              <a:rPr lang="en-AU" dirty="0"/>
              <a:t>Where appropriate, providing 24/7/365 access to the information systems needed to conduct business operations.</a:t>
            </a:r>
          </a:p>
          <a:p>
            <a:pPr>
              <a:spcBef>
                <a:spcPts val="600"/>
              </a:spcBef>
              <a:spcAft>
                <a:spcPts val="600"/>
              </a:spcAft>
            </a:pPr>
            <a:r>
              <a:rPr lang="en-AU" dirty="0"/>
              <a:t>However, technology now plays a much larger role in the formation of strategy and operational planning.</a:t>
            </a:r>
          </a:p>
        </p:txBody>
      </p:sp>
      <p:sp>
        <p:nvSpPr>
          <p:cNvPr id="4" name="Slide Number Placeholder 3"/>
          <p:cNvSpPr>
            <a:spLocks noGrp="1"/>
          </p:cNvSpPr>
          <p:nvPr>
            <p:ph type="sldNum" sz="quarter" idx="12"/>
          </p:nvPr>
        </p:nvSpPr>
        <p:spPr>
          <a:xfrm>
            <a:off x="8604448" y="6467138"/>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6" name="Picture 5" descr="HD wallpaper: Supercomputer, data center, blue light | Wallpaper Fla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045" y="3921221"/>
            <a:ext cx="2208027" cy="1511012"/>
          </a:xfrm>
          <a:prstGeom prst="rect">
            <a:avLst/>
          </a:prstGeom>
          <a:ln>
            <a:solidFill>
              <a:schemeClr val="tx1"/>
            </a:solidFill>
          </a:ln>
        </p:spPr>
      </p:pic>
      <p:pic>
        <p:nvPicPr>
          <p:cNvPr id="8" name="Picture 7" descr="File:Lyons Architects Office.jpg - Wikipedia, the free encyclopedia"/>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500045" y="1511805"/>
            <a:ext cx="2311987" cy="1727825"/>
          </a:xfrm>
          <a:prstGeom prst="rect">
            <a:avLst/>
          </a:prstGeom>
          <a:ln>
            <a:solidFill>
              <a:schemeClr val="tx1"/>
            </a:solidFill>
          </a:ln>
        </p:spPr>
      </p:pic>
      <p:pic>
        <p:nvPicPr>
          <p:cNvPr id="9" name="Picture 8" descr="Anupama Natarajan: Microsoft Azure Stack - Azure On-premis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7005" y="4919853"/>
            <a:ext cx="2179748" cy="1634811"/>
          </a:xfrm>
          <a:prstGeom prst="rect">
            <a:avLst/>
          </a:prstGeom>
          <a:ln>
            <a:solidFill>
              <a:schemeClr val="tx1"/>
            </a:solidFill>
          </a:ln>
        </p:spPr>
      </p:pic>
      <p:pic>
        <p:nvPicPr>
          <p:cNvPr id="7" name="Picture 6" descr="people, working, industrial, machine, Laboratory, Nasa, Jpl, Pasadena ..."/>
          <p:cNvPicPr>
            <a:picLocks noChangeAspect="1"/>
          </p:cNvPicPr>
          <p:nvPr/>
        </p:nvPicPr>
        <p:blipFill rotWithShape="1">
          <a:blip r:embed="rId5" cstate="hqprint">
            <a:extLst>
              <a:ext uri="{28A0092B-C50C-407E-A947-70E740481C1C}">
                <a14:useLocalDpi xmlns:a14="http://schemas.microsoft.com/office/drawing/2010/main" val="0"/>
              </a:ext>
            </a:extLst>
          </a:blip>
          <a:srcRect t="11781" b="1124"/>
          <a:stretch/>
        </p:blipFill>
        <p:spPr>
          <a:xfrm>
            <a:off x="6373324" y="2763305"/>
            <a:ext cx="2247111" cy="1468900"/>
          </a:xfrm>
          <a:prstGeom prst="rect">
            <a:avLst/>
          </a:prstGeom>
          <a:ln>
            <a:solidFill>
              <a:schemeClr val="tx1"/>
            </a:solidFill>
          </a:ln>
        </p:spPr>
      </p:pic>
    </p:spTree>
    <p:extLst>
      <p:ext uri="{BB962C8B-B14F-4D97-AF65-F5344CB8AC3E}">
        <p14:creationId xmlns:p14="http://schemas.microsoft.com/office/powerpoint/2010/main" val="1130423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186" y="272711"/>
            <a:ext cx="5937755" cy="576064"/>
          </a:xfrm>
        </p:spPr>
        <p:txBody>
          <a:bodyPr>
            <a:normAutofit fontScale="90000"/>
          </a:bodyPr>
          <a:lstStyle/>
          <a:p>
            <a:r>
              <a:rPr lang="en-AU" sz="2400" dirty="0"/>
              <a:t>But what about innovation?</a:t>
            </a:r>
          </a:p>
        </p:txBody>
      </p:sp>
      <p:sp>
        <p:nvSpPr>
          <p:cNvPr id="3" name="Content Placeholder 2"/>
          <p:cNvSpPr>
            <a:spLocks noGrp="1"/>
          </p:cNvSpPr>
          <p:nvPr>
            <p:ph idx="1"/>
          </p:nvPr>
        </p:nvSpPr>
        <p:spPr>
          <a:xfrm>
            <a:off x="307318" y="1276843"/>
            <a:ext cx="4898046" cy="2375131"/>
          </a:xfrm>
        </p:spPr>
        <p:txBody>
          <a:bodyPr>
            <a:noAutofit/>
          </a:bodyPr>
          <a:lstStyle/>
          <a:p>
            <a:pPr>
              <a:spcBef>
                <a:spcPts val="600"/>
              </a:spcBef>
              <a:spcAft>
                <a:spcPts val="600"/>
              </a:spcAft>
            </a:pPr>
            <a:r>
              <a:rPr lang="en-AU" sz="1600" dirty="0"/>
              <a:t>Where does innovation come from?</a:t>
            </a:r>
          </a:p>
          <a:p>
            <a:pPr>
              <a:spcBef>
                <a:spcPts val="600"/>
              </a:spcBef>
              <a:spcAft>
                <a:spcPts val="600"/>
              </a:spcAft>
            </a:pPr>
            <a:r>
              <a:rPr lang="en-AU" sz="1600" dirty="0"/>
              <a:t>How can you create a culture of innovation within the IT department?</a:t>
            </a:r>
          </a:p>
          <a:p>
            <a:pPr>
              <a:spcBef>
                <a:spcPts val="600"/>
              </a:spcBef>
              <a:spcAft>
                <a:spcPts val="600"/>
              </a:spcAft>
            </a:pPr>
            <a:r>
              <a:rPr lang="en-AU" sz="1600" dirty="0"/>
              <a:t>Is it just innovation in information systems</a:t>
            </a:r>
          </a:p>
          <a:p>
            <a:pPr>
              <a:spcBef>
                <a:spcPts val="600"/>
              </a:spcBef>
              <a:spcAft>
                <a:spcPts val="600"/>
              </a:spcAft>
            </a:pPr>
            <a:r>
              <a:rPr lang="en-AU" sz="1600" dirty="0"/>
              <a:t>What’s the value of innovation?</a:t>
            </a:r>
          </a:p>
          <a:p>
            <a:pPr>
              <a:spcBef>
                <a:spcPts val="600"/>
              </a:spcBef>
              <a:spcAft>
                <a:spcPts val="600"/>
              </a:spcAft>
            </a:pPr>
            <a:r>
              <a:rPr lang="en-AU" sz="1600" dirty="0"/>
              <a:t>How does leadership impact innovation?</a:t>
            </a:r>
          </a:p>
          <a:p>
            <a:pPr>
              <a:spcBef>
                <a:spcPts val="600"/>
              </a:spcBef>
              <a:spcAft>
                <a:spcPts val="600"/>
              </a:spcAft>
            </a:pPr>
            <a:r>
              <a:rPr lang="en-AU" sz="1600" dirty="0"/>
              <a:t>To help us understand innovation we can think of two types – Sustaining and Disruptive</a:t>
            </a:r>
          </a:p>
        </p:txBody>
      </p:sp>
      <p:sp>
        <p:nvSpPr>
          <p:cNvPr id="4" name="Slide Number Placeholder 3"/>
          <p:cNvSpPr>
            <a:spLocks noGrp="1"/>
          </p:cNvSpPr>
          <p:nvPr>
            <p:ph type="sldNum" sz="quarter" idx="12"/>
          </p:nvPr>
        </p:nvSpPr>
        <p:spPr>
          <a:xfrm>
            <a:off x="8660246" y="6217920"/>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Picture 4" descr="Light bulb on yellow background with sketched light beams and cord">
            <a:extLst>
              <a:ext uri="{FF2B5EF4-FFF2-40B4-BE49-F238E27FC236}">
                <a16:creationId xmlns:a16="http://schemas.microsoft.com/office/drawing/2014/main" id="{11665FCF-0CD3-E040-9C48-13B4997D1283}"/>
              </a:ext>
            </a:extLst>
          </p:cNvPr>
          <p:cNvPicPr>
            <a:picLocks noChangeAspect="1"/>
          </p:cNvPicPr>
          <p:nvPr/>
        </p:nvPicPr>
        <p:blipFill rotWithShape="1">
          <a:blip r:embed="rId2"/>
          <a:srcRect l="40685" t="11266" r="-2" b="8117"/>
          <a:stretch/>
        </p:blipFill>
        <p:spPr>
          <a:xfrm>
            <a:off x="5548109" y="1540101"/>
            <a:ext cx="2526630" cy="2111873"/>
          </a:xfrm>
          <a:prstGeom prst="rect">
            <a:avLst/>
          </a:prstGeom>
          <a:ln>
            <a:solidFill>
              <a:schemeClr val="tx1"/>
            </a:solidFill>
          </a:ln>
        </p:spPr>
      </p:pic>
      <p:sp>
        <p:nvSpPr>
          <p:cNvPr id="6" name="Content Placeholder 2"/>
          <p:cNvSpPr txBox="1">
            <a:spLocks/>
          </p:cNvSpPr>
          <p:nvPr/>
        </p:nvSpPr>
        <p:spPr>
          <a:xfrm>
            <a:off x="307318" y="4180079"/>
            <a:ext cx="8352928" cy="202299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600"/>
              </a:spcBef>
              <a:spcAft>
                <a:spcPts val="600"/>
              </a:spcAft>
              <a:buClr>
                <a:srgbClr val="9BAFB5"/>
              </a:buClr>
              <a:buSzTx/>
              <a:buFont typeface="Arial" panose="020B0604020202020204" pitchFamily="34" charset="0"/>
              <a:buChar char="•"/>
              <a:tabLst/>
              <a:defRPr/>
            </a:pPr>
            <a:r>
              <a:rPr kumimoji="0" lang="en-AU" sz="16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Sustaining – “results in enhancements to existing products, services and ways of operating. Such innovations are important because they enable an organisation to continually increase profits, lower costs and gain market share”</a:t>
            </a:r>
          </a:p>
          <a:p>
            <a:pPr marL="228600" marR="0" lvl="0" indent="-228600" algn="l" defTabSz="914400" rtl="0" eaLnBrk="1" fontAlgn="auto" latinLnBrk="0" hangingPunct="1">
              <a:lnSpc>
                <a:spcPct val="100000"/>
              </a:lnSpc>
              <a:spcBef>
                <a:spcPts val="600"/>
              </a:spcBef>
              <a:spcAft>
                <a:spcPts val="600"/>
              </a:spcAft>
              <a:buClr>
                <a:srgbClr val="9BAFB5"/>
              </a:buClr>
              <a:buSzTx/>
              <a:buFont typeface="Arial" panose="020B0604020202020204" pitchFamily="34" charset="0"/>
              <a:buChar char="•"/>
              <a:tabLst/>
              <a:defRPr/>
            </a:pPr>
            <a:r>
              <a:rPr kumimoji="0" lang="en-AU" sz="16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Disruptive – “initially provides a lower level of performance than the marketplace has grown to accept. Over time, however, the disruptive innovation is improved to provide new performance characteristics becoming more attractive to users in a new market”</a:t>
            </a:r>
          </a:p>
          <a:p>
            <a:pPr marL="228600" marR="0" lvl="0" indent="-228600" algn="l" defTabSz="914400" rtl="0" eaLnBrk="1" fontAlgn="auto" latinLnBrk="0" hangingPunct="1">
              <a:lnSpc>
                <a:spcPct val="100000"/>
              </a:lnSpc>
              <a:spcBef>
                <a:spcPts val="600"/>
              </a:spcBef>
              <a:spcAft>
                <a:spcPts val="600"/>
              </a:spcAft>
              <a:buClr>
                <a:srgbClr val="9BAFB5"/>
              </a:buClr>
              <a:buSzTx/>
              <a:buFont typeface="Arial" panose="020B0604020202020204" pitchFamily="34" charset="0"/>
              <a:buChar char="•"/>
              <a:tabLst/>
              <a:defRPr/>
            </a:pPr>
            <a:endParaRPr kumimoji="0" lang="en-AU" sz="16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endParaRPr>
          </a:p>
        </p:txBody>
      </p:sp>
      <p:sp>
        <p:nvSpPr>
          <p:cNvPr id="7" name="Rectangle 6"/>
          <p:cNvSpPr/>
          <p:nvPr/>
        </p:nvSpPr>
        <p:spPr>
          <a:xfrm>
            <a:off x="4572000" y="6169967"/>
            <a:ext cx="3923928"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000000"/>
                </a:solidFill>
                <a:effectLst/>
                <a:uLnTx/>
                <a:uFillTx/>
                <a:latin typeface="Gill Sans MT" panose="020B0502020104020203"/>
                <a:ea typeface="+mn-ea"/>
                <a:cs typeface="+mn-cs"/>
              </a:rPr>
              <a:t>Stair, R. M., &amp; Reynolds, G. W. (2014). </a:t>
            </a:r>
            <a:r>
              <a:rPr kumimoji="0" lang="en-AU" sz="1200" b="0" i="1" u="none" strike="noStrike" kern="1200" cap="none" spc="0" normalizeH="0" baseline="0" noProof="0" dirty="0">
                <a:ln>
                  <a:noFill/>
                </a:ln>
                <a:solidFill>
                  <a:srgbClr val="000000"/>
                </a:solidFill>
                <a:effectLst/>
                <a:uLnTx/>
                <a:uFillTx/>
                <a:latin typeface="Gill Sans MT" panose="020B0502020104020203"/>
                <a:ea typeface="+mn-ea"/>
                <a:cs typeface="+mn-cs"/>
              </a:rPr>
              <a:t>Principles of Information Systems</a:t>
            </a:r>
            <a:r>
              <a:rPr kumimoji="0" lang="en-AU" sz="1200" b="0" i="0" u="none" strike="noStrike" kern="1200" cap="none" spc="0" normalizeH="0" baseline="0" noProof="0" dirty="0">
                <a:ln>
                  <a:noFill/>
                </a:ln>
                <a:solidFill>
                  <a:srgbClr val="000000"/>
                </a:solidFill>
                <a:effectLst/>
                <a:uLnTx/>
                <a:uFillTx/>
                <a:latin typeface="Gill Sans MT" panose="020B0502020104020203"/>
                <a:ea typeface="+mn-ea"/>
                <a:cs typeface="+mn-cs"/>
              </a:rPr>
              <a:t>. Course Technology Cengage Learning. P. 52</a:t>
            </a:r>
          </a:p>
        </p:txBody>
      </p:sp>
    </p:spTree>
    <p:extLst>
      <p:ext uri="{BB962C8B-B14F-4D97-AF65-F5344CB8AC3E}">
        <p14:creationId xmlns:p14="http://schemas.microsoft.com/office/powerpoint/2010/main" val="4105335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Calendar on table">
            <a:extLst>
              <a:ext uri="{FF2B5EF4-FFF2-40B4-BE49-F238E27FC236}">
                <a16:creationId xmlns:a16="http://schemas.microsoft.com/office/drawing/2014/main" id="{6E48FEDD-9C3D-5087-A16D-0909C867DF64}"/>
              </a:ext>
            </a:extLst>
          </p:cNvPr>
          <p:cNvPicPr>
            <a:picLocks noChangeAspect="1"/>
          </p:cNvPicPr>
          <p:nvPr/>
        </p:nvPicPr>
        <p:blipFill rotWithShape="1">
          <a:blip r:embed="rId2"/>
          <a:srcRect l="5404" r="39571" b="-1"/>
          <a:stretch/>
        </p:blipFill>
        <p:spPr>
          <a:xfrm>
            <a:off x="20" y="10"/>
            <a:ext cx="5653258" cy="6857990"/>
          </a:xfrm>
          <a:prstGeom prst="rect">
            <a:avLst/>
          </a:prstGeom>
        </p:spPr>
      </p:pic>
      <p:sp>
        <p:nvSpPr>
          <p:cNvPr id="2" name="Title 1">
            <a:extLst>
              <a:ext uri="{FF2B5EF4-FFF2-40B4-BE49-F238E27FC236}">
                <a16:creationId xmlns:a16="http://schemas.microsoft.com/office/drawing/2014/main" id="{16C597EA-C311-0835-5C22-03CAB2339E68}"/>
              </a:ext>
            </a:extLst>
          </p:cNvPr>
          <p:cNvSpPr>
            <a:spLocks noGrp="1"/>
          </p:cNvSpPr>
          <p:nvPr>
            <p:ph type="title"/>
          </p:nvPr>
        </p:nvSpPr>
        <p:spPr>
          <a:xfrm>
            <a:off x="603504" y="2844368"/>
            <a:ext cx="4446270" cy="1188720"/>
          </a:xfrm>
          <a:solidFill>
            <a:schemeClr val="bg1">
              <a:alpha val="80000"/>
            </a:schemeClr>
          </a:solidFill>
          <a:ln>
            <a:solidFill>
              <a:schemeClr val="tx1">
                <a:lumMod val="75000"/>
                <a:lumOff val="25000"/>
              </a:schemeClr>
            </a:solidFill>
          </a:ln>
        </p:spPr>
        <p:txBody>
          <a:bodyPr>
            <a:normAutofit/>
          </a:bodyPr>
          <a:lstStyle/>
          <a:p>
            <a:r>
              <a:rPr lang="en-AU" dirty="0">
                <a:solidFill>
                  <a:schemeClr val="tx1">
                    <a:lumMod val="85000"/>
                    <a:lumOff val="15000"/>
                  </a:schemeClr>
                </a:solidFill>
              </a:rPr>
              <a:t>Review</a:t>
            </a:r>
          </a:p>
        </p:txBody>
      </p:sp>
      <p:sp>
        <p:nvSpPr>
          <p:cNvPr id="10" name="Rectangle 9">
            <a:extLst>
              <a:ext uri="{FF2B5EF4-FFF2-40B4-BE49-F238E27FC236}">
                <a16:creationId xmlns:a16="http://schemas.microsoft.com/office/drawing/2014/main" id="{68D8C857-9447-4941-8520-9A44A926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3278" y="6740"/>
            <a:ext cx="349072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EA2B2B-2659-597A-C7D6-73D93DADE87F}"/>
              </a:ext>
            </a:extLst>
          </p:cNvPr>
          <p:cNvSpPr>
            <a:spLocks noGrp="1"/>
          </p:cNvSpPr>
          <p:nvPr>
            <p:ph idx="1"/>
          </p:nvPr>
        </p:nvSpPr>
        <p:spPr>
          <a:xfrm>
            <a:off x="5796136" y="973600"/>
            <a:ext cx="3347844" cy="4924280"/>
          </a:xfrm>
        </p:spPr>
        <p:txBody>
          <a:bodyPr anchor="ctr">
            <a:normAutofit/>
          </a:bodyPr>
          <a:lstStyle/>
          <a:p>
            <a:pPr>
              <a:spcBef>
                <a:spcPts val="600"/>
              </a:spcBef>
              <a:spcAft>
                <a:spcPts val="600"/>
              </a:spcAft>
              <a:buClr>
                <a:schemeClr val="bg1"/>
              </a:buClr>
            </a:pPr>
            <a:r>
              <a:rPr lang="en-AU" dirty="0">
                <a:solidFill>
                  <a:srgbClr val="FFFFFF"/>
                </a:solidFill>
              </a:rPr>
              <a:t>What are some of the advantages and challenges of the Agile methodology?</a:t>
            </a:r>
          </a:p>
          <a:p>
            <a:pPr>
              <a:spcBef>
                <a:spcPts val="600"/>
              </a:spcBef>
              <a:spcAft>
                <a:spcPts val="600"/>
              </a:spcAft>
              <a:buClr>
                <a:schemeClr val="bg1"/>
              </a:buClr>
            </a:pPr>
            <a:r>
              <a:rPr lang="en-AU" dirty="0">
                <a:solidFill>
                  <a:srgbClr val="FFFFFF"/>
                </a:solidFill>
              </a:rPr>
              <a:t>Describe some of the principles of Design Thinking.</a:t>
            </a:r>
          </a:p>
          <a:p>
            <a:pPr>
              <a:spcBef>
                <a:spcPts val="600"/>
              </a:spcBef>
              <a:spcAft>
                <a:spcPts val="600"/>
              </a:spcAft>
              <a:buClr>
                <a:schemeClr val="bg1"/>
              </a:buClr>
            </a:pPr>
            <a:r>
              <a:rPr lang="en-AU" dirty="0">
                <a:solidFill>
                  <a:srgbClr val="FFFFFF"/>
                </a:solidFill>
              </a:rPr>
              <a:t>What are the benefits and challenges of an ERP system?</a:t>
            </a:r>
          </a:p>
          <a:p>
            <a:pPr>
              <a:spcBef>
                <a:spcPts val="600"/>
              </a:spcBef>
              <a:spcAft>
                <a:spcPts val="600"/>
              </a:spcAft>
              <a:buClr>
                <a:schemeClr val="bg1"/>
              </a:buClr>
            </a:pPr>
            <a:endParaRPr lang="en-AU" dirty="0">
              <a:solidFill>
                <a:srgbClr val="FFFFFF"/>
              </a:solidFill>
            </a:endParaRPr>
          </a:p>
        </p:txBody>
      </p:sp>
      <p:sp>
        <p:nvSpPr>
          <p:cNvPr id="4" name="Slide Number Placeholder 3">
            <a:extLst>
              <a:ext uri="{FF2B5EF4-FFF2-40B4-BE49-F238E27FC236}">
                <a16:creationId xmlns:a16="http://schemas.microsoft.com/office/drawing/2014/main" id="{D107548F-C171-FF6A-C040-67A4357FEAB1}"/>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defRPr/>
            </a:pPr>
            <a:fld id="{A9EBF39C-BA82-48C2-8EF1-42990FFB3E38}" type="slidenum">
              <a:rPr lang="en-AU" altLang="en-US" smtClean="0"/>
              <a:pPr>
                <a:lnSpc>
                  <a:spcPct val="90000"/>
                </a:lnSpc>
                <a:spcAft>
                  <a:spcPts val="600"/>
                </a:spcAft>
                <a:defRPr/>
              </a:pPr>
              <a:t>3</a:t>
            </a:fld>
            <a:endParaRPr lang="en-AU" altLang="en-US"/>
          </a:p>
        </p:txBody>
      </p:sp>
    </p:spTree>
    <p:extLst>
      <p:ext uri="{BB962C8B-B14F-4D97-AF65-F5344CB8AC3E}">
        <p14:creationId xmlns:p14="http://schemas.microsoft.com/office/powerpoint/2010/main" val="54434572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044" y="332656"/>
            <a:ext cx="5937755" cy="864096"/>
          </a:xfrm>
        </p:spPr>
        <p:txBody>
          <a:bodyPr>
            <a:noAutofit/>
          </a:bodyPr>
          <a:lstStyle/>
          <a:p>
            <a:pPr>
              <a:lnSpc>
                <a:spcPct val="100000"/>
              </a:lnSpc>
            </a:pPr>
            <a:r>
              <a:rPr lang="en-AU" sz="2000" dirty="0"/>
              <a:t>Leveraging innovation to drive organisational change</a:t>
            </a:r>
          </a:p>
        </p:txBody>
      </p:sp>
      <p:sp>
        <p:nvSpPr>
          <p:cNvPr id="3" name="Content Placeholder 2"/>
          <p:cNvSpPr>
            <a:spLocks noGrp="1"/>
          </p:cNvSpPr>
          <p:nvPr>
            <p:ph idx="1"/>
          </p:nvPr>
        </p:nvSpPr>
        <p:spPr>
          <a:xfrm>
            <a:off x="4577764" y="1959099"/>
            <a:ext cx="4118770" cy="1222759"/>
          </a:xfrm>
        </p:spPr>
        <p:txBody>
          <a:bodyPr/>
          <a:lstStyle/>
          <a:p>
            <a:pPr marL="0" indent="0">
              <a:buNone/>
            </a:pPr>
            <a:r>
              <a:rPr lang="en-AU" dirty="0"/>
              <a:t>Organisations typically drive significant change through business process reengineering or continuous improvement</a:t>
            </a:r>
          </a:p>
        </p:txBody>
      </p:sp>
      <p:sp>
        <p:nvSpPr>
          <p:cNvPr id="4" name="Slide Number Placeholder 3"/>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6" name="Picture 5"/>
          <p:cNvPicPr>
            <a:picLocks noChangeAspect="1"/>
          </p:cNvPicPr>
          <p:nvPr/>
        </p:nvPicPr>
        <p:blipFill>
          <a:blip r:embed="rId2"/>
          <a:stretch>
            <a:fillRect/>
          </a:stretch>
        </p:blipFill>
        <p:spPr>
          <a:xfrm>
            <a:off x="4355976" y="3356992"/>
            <a:ext cx="4562347" cy="2748627"/>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611560" y="1772816"/>
            <a:ext cx="3491681" cy="2877566"/>
          </a:xfrm>
          <a:prstGeom prst="rect">
            <a:avLst/>
          </a:prstGeom>
          <a:ln>
            <a:solidFill>
              <a:schemeClr val="tx1"/>
            </a:solidFill>
          </a:ln>
        </p:spPr>
      </p:pic>
      <p:sp>
        <p:nvSpPr>
          <p:cNvPr id="8" name="Content Placeholder 2"/>
          <p:cNvSpPr txBox="1">
            <a:spLocks/>
          </p:cNvSpPr>
          <p:nvPr/>
        </p:nvSpPr>
        <p:spPr>
          <a:xfrm>
            <a:off x="465329" y="5086005"/>
            <a:ext cx="3890647" cy="149767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None/>
              <a:tabLst/>
              <a:defRPr/>
            </a:pPr>
            <a:r>
              <a:rPr kumimoji="0" lang="en-AU" sz="18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Driving change programs based on information systems is challenging for example - ERP project failures.</a:t>
            </a:r>
          </a:p>
          <a:p>
            <a:pPr marL="0" marR="0" lvl="0" indent="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None/>
              <a:tabLst/>
              <a:defRPr/>
            </a:pPr>
            <a:r>
              <a:rPr kumimoji="0" lang="en-AU" sz="18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So how can organisations approach the implementation of successful change?</a:t>
            </a:r>
          </a:p>
        </p:txBody>
      </p:sp>
    </p:spTree>
    <p:extLst>
      <p:ext uri="{BB962C8B-B14F-4D97-AF65-F5344CB8AC3E}">
        <p14:creationId xmlns:p14="http://schemas.microsoft.com/office/powerpoint/2010/main" val="1289067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8993" y="742073"/>
            <a:ext cx="5937755" cy="880132"/>
          </a:xfrm>
        </p:spPr>
        <p:txBody>
          <a:bodyPr>
            <a:normAutofit/>
          </a:bodyPr>
          <a:lstStyle/>
          <a:p>
            <a:r>
              <a:rPr lang="en-AU" sz="2000" dirty="0"/>
              <a:t>Driving organisational change</a:t>
            </a:r>
          </a:p>
        </p:txBody>
      </p:sp>
      <p:sp>
        <p:nvSpPr>
          <p:cNvPr id="3" name="Content Placeholder 2"/>
          <p:cNvSpPr>
            <a:spLocks noGrp="1"/>
          </p:cNvSpPr>
          <p:nvPr>
            <p:ph idx="1"/>
          </p:nvPr>
        </p:nvSpPr>
        <p:spPr>
          <a:xfrm>
            <a:off x="164160" y="2422804"/>
            <a:ext cx="3297943" cy="3881198"/>
          </a:xfrm>
        </p:spPr>
        <p:txBody>
          <a:bodyPr>
            <a:normAutofit/>
          </a:bodyPr>
          <a:lstStyle/>
          <a:p>
            <a:pPr marL="0" indent="0">
              <a:buNone/>
            </a:pPr>
            <a:r>
              <a:rPr lang="en-AU" sz="1600" dirty="0"/>
              <a:t>To successfully implement change, organisations create a sense of need and urgency that can only be solved through change.</a:t>
            </a:r>
          </a:p>
          <a:p>
            <a:pPr marL="0" indent="0">
              <a:buNone/>
            </a:pPr>
            <a:r>
              <a:rPr lang="en-AU" sz="1600" dirty="0"/>
              <a:t>The change model developed by Kurt Lewin talks about creating this need and urgency through three steps:</a:t>
            </a:r>
          </a:p>
          <a:p>
            <a:pPr marL="342900" indent="-342900">
              <a:buClrTx/>
              <a:buFont typeface="+mj-lt"/>
              <a:buAutoNum type="arabicPeriod"/>
            </a:pPr>
            <a:r>
              <a:rPr lang="en-AU" sz="1600" dirty="0"/>
              <a:t>Unfreezing</a:t>
            </a:r>
          </a:p>
          <a:p>
            <a:pPr marL="342900" indent="-342900">
              <a:buClrTx/>
              <a:buFont typeface="+mj-lt"/>
              <a:buAutoNum type="arabicPeriod"/>
            </a:pPr>
            <a:r>
              <a:rPr lang="en-AU" sz="1600" dirty="0"/>
              <a:t>Change or Transformation</a:t>
            </a:r>
          </a:p>
          <a:p>
            <a:pPr marL="342900" indent="-342900">
              <a:buClrTx/>
              <a:buFont typeface="+mj-lt"/>
              <a:buAutoNum type="arabicPeriod"/>
            </a:pPr>
            <a:r>
              <a:rPr lang="en-AU" sz="1600" dirty="0"/>
              <a:t>Freezing</a:t>
            </a:r>
          </a:p>
        </p:txBody>
      </p:sp>
      <p:sp>
        <p:nvSpPr>
          <p:cNvPr id="4" name="Slide Number Placeholder 3"/>
          <p:cNvSpPr>
            <a:spLocks noGrp="1"/>
          </p:cNvSpPr>
          <p:nvPr>
            <p:ph type="sldNum" sz="quarter" idx="12"/>
          </p:nvPr>
        </p:nvSpPr>
        <p:spPr>
          <a:xfrm>
            <a:off x="8557692" y="6177952"/>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1026" name="Picture 2" descr="https://ars.els-cdn.com/content/image/1-s2.0-S2444569X16300087-gr1_lrg.jp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707904" y="2606998"/>
            <a:ext cx="5202646" cy="25861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3073637" y="5373391"/>
            <a:ext cx="6084168" cy="55399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Gill Sans MT" panose="020B0502020104020203"/>
                <a:ea typeface="+mn-ea"/>
                <a:cs typeface="+mn-cs"/>
              </a:rPr>
              <a:t>Syed </a:t>
            </a:r>
            <a:r>
              <a:rPr kumimoji="0" lang="en-AU" sz="1000" b="0" i="0" u="none" strike="noStrike" kern="1200" cap="none" spc="0" normalizeH="0" baseline="0" noProof="0" dirty="0" err="1">
                <a:ln>
                  <a:noFill/>
                </a:ln>
                <a:solidFill>
                  <a:srgbClr val="000000"/>
                </a:solidFill>
                <a:effectLst/>
                <a:uLnTx/>
                <a:uFillTx/>
                <a:latin typeface="Gill Sans MT" panose="020B0502020104020203"/>
                <a:ea typeface="+mn-ea"/>
                <a:cs typeface="+mn-cs"/>
              </a:rPr>
              <a:t>Talib</a:t>
            </a:r>
            <a:r>
              <a:rPr kumimoji="0" lang="en-AU" sz="1000" b="0" i="0" u="none" strike="noStrike" kern="1200" cap="none" spc="0" normalizeH="0" baseline="0" noProof="0" dirty="0">
                <a:ln>
                  <a:noFill/>
                </a:ln>
                <a:solidFill>
                  <a:srgbClr val="000000"/>
                </a:solidFill>
                <a:effectLst/>
                <a:uLnTx/>
                <a:uFillTx/>
                <a:latin typeface="Gill Sans MT" panose="020B0502020104020203"/>
                <a:ea typeface="+mn-ea"/>
                <a:cs typeface="+mn-cs"/>
              </a:rPr>
              <a:t> Hussain, Shen Lei, </a:t>
            </a:r>
            <a:r>
              <a:rPr kumimoji="0" lang="en-AU" sz="1000" b="0" i="0" u="none" strike="noStrike" kern="1200" cap="none" spc="0" normalizeH="0" baseline="0" noProof="0" dirty="0" err="1">
                <a:ln>
                  <a:noFill/>
                </a:ln>
                <a:solidFill>
                  <a:srgbClr val="000000"/>
                </a:solidFill>
                <a:effectLst/>
                <a:uLnTx/>
                <a:uFillTx/>
                <a:latin typeface="Gill Sans MT" panose="020B0502020104020203"/>
                <a:ea typeface="+mn-ea"/>
                <a:cs typeface="+mn-cs"/>
              </a:rPr>
              <a:t>Tayyaba</a:t>
            </a:r>
            <a:r>
              <a:rPr kumimoji="0" lang="en-AU" sz="1000" b="0" i="0" u="none" strike="noStrike" kern="1200" cap="none" spc="0" normalizeH="0" baseline="0" noProof="0" dirty="0">
                <a:ln>
                  <a:noFill/>
                </a:ln>
                <a:solidFill>
                  <a:srgbClr val="000000"/>
                </a:solidFill>
                <a:effectLst/>
                <a:uLnTx/>
                <a:uFillTx/>
                <a:latin typeface="Gill Sans MT" panose="020B0502020104020203"/>
                <a:ea typeface="+mn-ea"/>
                <a:cs typeface="+mn-cs"/>
              </a:rPr>
              <a:t> </a:t>
            </a:r>
            <a:r>
              <a:rPr kumimoji="0" lang="en-AU" sz="1000" b="0" i="0" u="none" strike="noStrike" kern="1200" cap="none" spc="0" normalizeH="0" baseline="0" noProof="0" dirty="0" err="1">
                <a:ln>
                  <a:noFill/>
                </a:ln>
                <a:solidFill>
                  <a:srgbClr val="000000"/>
                </a:solidFill>
                <a:effectLst/>
                <a:uLnTx/>
                <a:uFillTx/>
                <a:latin typeface="Gill Sans MT" panose="020B0502020104020203"/>
                <a:ea typeface="+mn-ea"/>
                <a:cs typeface="+mn-cs"/>
              </a:rPr>
              <a:t>Akram</a:t>
            </a:r>
            <a:r>
              <a:rPr kumimoji="0" lang="en-AU" sz="1000" b="0" i="0" u="none" strike="noStrike" kern="1200" cap="none" spc="0" normalizeH="0" baseline="0" noProof="0" dirty="0">
                <a:ln>
                  <a:noFill/>
                </a:ln>
                <a:solidFill>
                  <a:srgbClr val="000000"/>
                </a:solidFill>
                <a:effectLst/>
                <a:uLnTx/>
                <a:uFillTx/>
                <a:latin typeface="Gill Sans MT" panose="020B0502020104020203"/>
                <a:ea typeface="+mn-ea"/>
                <a:cs typeface="+mn-cs"/>
              </a:rPr>
              <a:t>, Muhammad Jamal </a:t>
            </a:r>
            <a:r>
              <a:rPr kumimoji="0" lang="en-AU" sz="1000" b="0" i="0" u="none" strike="noStrike" kern="1200" cap="none" spc="0" normalizeH="0" baseline="0" noProof="0" dirty="0" err="1">
                <a:ln>
                  <a:noFill/>
                </a:ln>
                <a:solidFill>
                  <a:srgbClr val="000000"/>
                </a:solidFill>
                <a:effectLst/>
                <a:uLnTx/>
                <a:uFillTx/>
                <a:latin typeface="Gill Sans MT" panose="020B0502020104020203"/>
                <a:ea typeface="+mn-ea"/>
                <a:cs typeface="+mn-cs"/>
              </a:rPr>
              <a:t>Haider</a:t>
            </a:r>
            <a:r>
              <a:rPr kumimoji="0" lang="en-AU" sz="1000" b="0" i="0" u="none" strike="noStrike" kern="1200" cap="none" spc="0" normalizeH="0" baseline="0" noProof="0" dirty="0">
                <a:ln>
                  <a:noFill/>
                </a:ln>
                <a:solidFill>
                  <a:srgbClr val="000000"/>
                </a:solidFill>
                <a:effectLst/>
                <a:uLnTx/>
                <a:uFillTx/>
                <a:latin typeface="Gill Sans MT" panose="020B0502020104020203"/>
                <a:ea typeface="+mn-ea"/>
                <a:cs typeface="+mn-cs"/>
              </a:rPr>
              <a:t>, Syed </a:t>
            </a:r>
            <a:r>
              <a:rPr kumimoji="0" lang="en-AU" sz="1000" b="0" i="0" u="none" strike="noStrike" kern="1200" cap="none" spc="0" normalizeH="0" baseline="0" noProof="0" dirty="0" err="1">
                <a:ln>
                  <a:noFill/>
                </a:ln>
                <a:solidFill>
                  <a:srgbClr val="000000"/>
                </a:solidFill>
                <a:effectLst/>
                <a:uLnTx/>
                <a:uFillTx/>
                <a:latin typeface="Gill Sans MT" panose="020B0502020104020203"/>
                <a:ea typeface="+mn-ea"/>
                <a:cs typeface="+mn-cs"/>
              </a:rPr>
              <a:t>Hadi</a:t>
            </a:r>
            <a:r>
              <a:rPr kumimoji="0" lang="en-AU" sz="1000" b="0" i="0" u="none" strike="noStrike" kern="1200" cap="none" spc="0" normalizeH="0" baseline="0" noProof="0" dirty="0">
                <a:ln>
                  <a:noFill/>
                </a:ln>
                <a:solidFill>
                  <a:srgbClr val="000000"/>
                </a:solidFill>
                <a:effectLst/>
                <a:uLnTx/>
                <a:uFillTx/>
                <a:latin typeface="Gill Sans MT" panose="020B0502020104020203"/>
                <a:ea typeface="+mn-ea"/>
                <a:cs typeface="+mn-cs"/>
              </a:rPr>
              <a:t> Hussain, Muhammad Ali,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000000"/>
                </a:solidFill>
                <a:effectLst/>
                <a:uLnTx/>
                <a:uFillTx/>
                <a:latin typeface="Gill Sans MT" panose="020B0502020104020203"/>
                <a:ea typeface="+mn-ea"/>
                <a:cs typeface="+mn-cs"/>
              </a:rPr>
              <a:t>Kurt Lewin's change model: A critical review of the role of leadership and employee involvement in organizational change, Journal of Innovation &amp; Knowledge, Volume 3, Issue 3, 2018,</a:t>
            </a:r>
          </a:p>
        </p:txBody>
      </p:sp>
      <p:sp>
        <p:nvSpPr>
          <p:cNvPr id="6" name="Oval 5"/>
          <p:cNvSpPr/>
          <p:nvPr/>
        </p:nvSpPr>
        <p:spPr>
          <a:xfrm>
            <a:off x="4788024" y="2492896"/>
            <a:ext cx="648072" cy="28803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8" name="Oval 7"/>
          <p:cNvSpPr/>
          <p:nvPr/>
        </p:nvSpPr>
        <p:spPr>
          <a:xfrm>
            <a:off x="6660232" y="2510374"/>
            <a:ext cx="1008112" cy="28803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9" name="Oval 8"/>
          <p:cNvSpPr/>
          <p:nvPr/>
        </p:nvSpPr>
        <p:spPr>
          <a:xfrm>
            <a:off x="6660232" y="3900078"/>
            <a:ext cx="1008112" cy="28803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0" name="Oval 9"/>
          <p:cNvSpPr/>
          <p:nvPr/>
        </p:nvSpPr>
        <p:spPr>
          <a:xfrm>
            <a:off x="4623013" y="3900078"/>
            <a:ext cx="648072" cy="28803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219338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74331"/>
            <a:ext cx="7488832" cy="808124"/>
          </a:xfrm>
        </p:spPr>
        <p:txBody>
          <a:bodyPr>
            <a:noAutofit/>
          </a:bodyPr>
          <a:lstStyle/>
          <a:p>
            <a:pPr>
              <a:lnSpc>
                <a:spcPct val="100000"/>
              </a:lnSpc>
              <a:spcBef>
                <a:spcPts val="600"/>
              </a:spcBef>
              <a:spcAft>
                <a:spcPts val="600"/>
              </a:spcAft>
            </a:pPr>
            <a:r>
              <a:rPr lang="en-AU" sz="2000" dirty="0"/>
              <a:t>In class discussion – </a:t>
            </a:r>
            <a:br>
              <a:rPr lang="en-AU" sz="2000" dirty="0"/>
            </a:br>
            <a:r>
              <a:rPr lang="en-AU" sz="2000" dirty="0"/>
              <a:t>disrupting Netflix (20 minutes)</a:t>
            </a:r>
          </a:p>
        </p:txBody>
      </p:sp>
      <p:sp>
        <p:nvSpPr>
          <p:cNvPr id="3" name="Content Placeholder 2"/>
          <p:cNvSpPr>
            <a:spLocks noGrp="1"/>
          </p:cNvSpPr>
          <p:nvPr>
            <p:ph idx="1"/>
          </p:nvPr>
        </p:nvSpPr>
        <p:spPr>
          <a:xfrm>
            <a:off x="204106" y="1181871"/>
            <a:ext cx="3647814" cy="2907855"/>
          </a:xfrm>
          <a:solidFill>
            <a:schemeClr val="bg1">
              <a:lumMod val="85000"/>
            </a:schemeClr>
          </a:solidFill>
          <a:ln>
            <a:solidFill>
              <a:schemeClr val="tx1"/>
            </a:solidFill>
          </a:ln>
        </p:spPr>
        <p:txBody>
          <a:bodyPr>
            <a:normAutofit lnSpcReduction="10000"/>
          </a:bodyPr>
          <a:lstStyle/>
          <a:p>
            <a:pPr>
              <a:spcBef>
                <a:spcPts val="600"/>
              </a:spcBef>
              <a:spcAft>
                <a:spcPts val="600"/>
              </a:spcAft>
            </a:pPr>
            <a:r>
              <a:rPr lang="en-AU" sz="1600" dirty="0"/>
              <a:t>Netflix is now a dominant player in the streaming industry. </a:t>
            </a:r>
          </a:p>
          <a:p>
            <a:pPr>
              <a:spcBef>
                <a:spcPts val="600"/>
              </a:spcBef>
              <a:spcAft>
                <a:spcPts val="600"/>
              </a:spcAft>
            </a:pPr>
            <a:r>
              <a:rPr lang="en-AU" sz="1600" dirty="0"/>
              <a:t>However, it wasn’t always the case.</a:t>
            </a:r>
          </a:p>
          <a:p>
            <a:pPr>
              <a:spcBef>
                <a:spcPts val="600"/>
              </a:spcBef>
              <a:spcAft>
                <a:spcPts val="600"/>
              </a:spcAft>
            </a:pPr>
            <a:r>
              <a:rPr lang="en-AU" sz="1600" dirty="0"/>
              <a:t>Consider the following scenario and apply Lewin’s model to devise a strategy to help the organisation change its core business. </a:t>
            </a:r>
          </a:p>
          <a:p>
            <a:pPr>
              <a:spcBef>
                <a:spcPts val="600"/>
              </a:spcBef>
              <a:spcAft>
                <a:spcPts val="600"/>
              </a:spcAft>
            </a:pPr>
            <a:r>
              <a:rPr lang="en-AU" sz="1600" dirty="0"/>
              <a:t>Think about the actors involved, their motivation and what will incentivize them to change.</a:t>
            </a:r>
          </a:p>
        </p:txBody>
      </p:sp>
      <p:sp>
        <p:nvSpPr>
          <p:cNvPr id="4" name="Slide Number Placeholder 3"/>
          <p:cNvSpPr>
            <a:spLocks noGrp="1"/>
          </p:cNvSpPr>
          <p:nvPr>
            <p:ph type="sldNum" sz="quarter" idx="12"/>
          </p:nvPr>
        </p:nvSpPr>
        <p:spPr>
          <a:xfrm>
            <a:off x="8621955" y="6399708"/>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0" lang="en-AU" alt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pic>
        <p:nvPicPr>
          <p:cNvPr id="5" name="Picture 4" descr="Icon&#10;&#10;Description automatically generated with medium confidence">
            <a:extLst>
              <a:ext uri="{FF2B5EF4-FFF2-40B4-BE49-F238E27FC236}">
                <a16:creationId xmlns:a16="http://schemas.microsoft.com/office/drawing/2014/main" id="{3658E687-960A-6E4C-AB9E-965A677432EC}"/>
              </a:ext>
            </a:extLst>
          </p:cNvPr>
          <p:cNvPicPr>
            <a:picLocks noChangeAspect="1"/>
          </p:cNvPicPr>
          <p:nvPr/>
        </p:nvPicPr>
        <p:blipFill>
          <a:blip r:embed="rId2"/>
          <a:stretch>
            <a:fillRect/>
          </a:stretch>
        </p:blipFill>
        <p:spPr>
          <a:xfrm>
            <a:off x="4211960" y="1187873"/>
            <a:ext cx="1872208" cy="839869"/>
          </a:xfrm>
          <a:prstGeom prst="rect">
            <a:avLst/>
          </a:prstGeom>
          <a:ln>
            <a:solidFill>
              <a:schemeClr val="tx1"/>
            </a:solidFill>
          </a:ln>
        </p:spPr>
      </p:pic>
      <p:sp>
        <p:nvSpPr>
          <p:cNvPr id="6" name="Content Placeholder 2"/>
          <p:cNvSpPr txBox="1">
            <a:spLocks/>
          </p:cNvSpPr>
          <p:nvPr/>
        </p:nvSpPr>
        <p:spPr>
          <a:xfrm>
            <a:off x="4067944" y="2097965"/>
            <a:ext cx="4871950" cy="424847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600"/>
              </a:spcBef>
              <a:spcAft>
                <a:spcPts val="600"/>
              </a:spcAft>
              <a:buClr>
                <a:srgbClr val="9BAFB5"/>
              </a:buClr>
              <a:buSzTx/>
              <a:buFont typeface="Arial" panose="020B0604020202020204" pitchFamily="34" charset="0"/>
              <a:buChar char="•"/>
              <a:tabLst/>
              <a:defRPr/>
            </a:pPr>
            <a:r>
              <a:rPr kumimoji="0" lang="en-AU" sz="14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Its 2006 and Netflix has a booming business in the DVD industry.  </a:t>
            </a:r>
          </a:p>
          <a:p>
            <a:pPr marL="228600" marR="0" lvl="0" indent="-228600" algn="l" defTabSz="914400" rtl="0" eaLnBrk="1" fontAlgn="auto" latinLnBrk="0" hangingPunct="1">
              <a:lnSpc>
                <a:spcPct val="100000"/>
              </a:lnSpc>
              <a:spcBef>
                <a:spcPts val="600"/>
              </a:spcBef>
              <a:spcAft>
                <a:spcPts val="600"/>
              </a:spcAft>
              <a:buClr>
                <a:srgbClr val="9BAFB5"/>
              </a:buClr>
              <a:buSzTx/>
              <a:buFont typeface="Arial" panose="020B0604020202020204" pitchFamily="34" charset="0"/>
              <a:buChar char="•"/>
              <a:tabLst/>
              <a:defRPr/>
            </a:pPr>
            <a:r>
              <a:rPr kumimoji="0" lang="en-AU" sz="14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They have captured the market and established themselves as the dominant player in an industry that distributes entertainment content by mailing DVDs to its customers.</a:t>
            </a:r>
          </a:p>
          <a:p>
            <a:pPr marL="228600" marR="0" lvl="0" indent="-228600" algn="l" defTabSz="914400" rtl="0" eaLnBrk="1" fontAlgn="auto" latinLnBrk="0" hangingPunct="1">
              <a:lnSpc>
                <a:spcPct val="100000"/>
              </a:lnSpc>
              <a:spcBef>
                <a:spcPts val="600"/>
              </a:spcBef>
              <a:spcAft>
                <a:spcPts val="600"/>
              </a:spcAft>
              <a:buClr>
                <a:srgbClr val="9BAFB5"/>
              </a:buClr>
              <a:buSzTx/>
              <a:buFont typeface="Arial" panose="020B0604020202020204" pitchFamily="34" charset="0"/>
              <a:buChar char="•"/>
              <a:tabLst/>
              <a:defRPr/>
            </a:pPr>
            <a:r>
              <a:rPr kumimoji="0" lang="en-AU" sz="14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However, the executive management recognise that the industry is changing and moving more towards the online delivery of the same content.</a:t>
            </a:r>
          </a:p>
          <a:p>
            <a:pPr marL="228600" marR="0" lvl="0" indent="-228600" algn="l" defTabSz="914400" rtl="0" eaLnBrk="1" fontAlgn="auto" latinLnBrk="0" hangingPunct="1">
              <a:lnSpc>
                <a:spcPct val="100000"/>
              </a:lnSpc>
              <a:spcBef>
                <a:spcPts val="600"/>
              </a:spcBef>
              <a:spcAft>
                <a:spcPts val="600"/>
              </a:spcAft>
              <a:buClr>
                <a:srgbClr val="9BAFB5"/>
              </a:buClr>
              <a:buSzTx/>
              <a:buFont typeface="Arial" panose="020B0604020202020204" pitchFamily="34" charset="0"/>
              <a:buChar char="•"/>
              <a:tabLst/>
              <a:defRPr/>
            </a:pPr>
            <a:r>
              <a:rPr kumimoji="0" lang="en-AU" sz="14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But they have invested heavily in warehouses, distribution systems and their employees are very comfortable with the current model.</a:t>
            </a:r>
          </a:p>
          <a:p>
            <a:pPr marL="228600" marR="0" lvl="0" indent="-228600" algn="l" defTabSz="914400" rtl="0" eaLnBrk="1" fontAlgn="auto" latinLnBrk="0" hangingPunct="1">
              <a:lnSpc>
                <a:spcPct val="100000"/>
              </a:lnSpc>
              <a:spcBef>
                <a:spcPts val="600"/>
              </a:spcBef>
              <a:spcAft>
                <a:spcPts val="600"/>
              </a:spcAft>
              <a:buClr>
                <a:srgbClr val="9BAFB5"/>
              </a:buClr>
              <a:buSzTx/>
              <a:buFont typeface="Arial" panose="020B0604020202020204" pitchFamily="34" charset="0"/>
              <a:buChar char="•"/>
              <a:tabLst/>
              <a:defRPr/>
            </a:pPr>
            <a:r>
              <a:rPr kumimoji="0" lang="en-AU" sz="14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How can they begin to implement the change to online distribution and keep their current operation intact (at least for the time being)?</a:t>
            </a:r>
          </a:p>
          <a:p>
            <a:pPr marL="228600" marR="0" lvl="0" indent="-228600" algn="l" defTabSz="914400" rtl="0" eaLnBrk="1" fontAlgn="auto" latinLnBrk="0" hangingPunct="1">
              <a:lnSpc>
                <a:spcPct val="100000"/>
              </a:lnSpc>
              <a:spcBef>
                <a:spcPts val="600"/>
              </a:spcBef>
              <a:spcAft>
                <a:spcPts val="600"/>
              </a:spcAft>
              <a:buClr>
                <a:srgbClr val="9BAFB5"/>
              </a:buClr>
              <a:buSzTx/>
              <a:buFont typeface="Arial" panose="020B0604020202020204" pitchFamily="34" charset="0"/>
              <a:buChar char="•"/>
              <a:tabLst/>
              <a:defRPr/>
            </a:pPr>
            <a:r>
              <a:rPr kumimoji="0" lang="en-AU" sz="14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(FYI – Netflix shipped its last DVD on September 29</a:t>
            </a:r>
            <a:r>
              <a:rPr kumimoji="0" lang="en-AU" sz="1400" b="0" i="0" u="none" strike="noStrike" kern="1200" cap="none" spc="0" normalizeH="0" baseline="30000" noProof="0" dirty="0">
                <a:ln>
                  <a:noFill/>
                </a:ln>
                <a:solidFill>
                  <a:srgbClr val="000000">
                    <a:lumMod val="85000"/>
                    <a:lumOff val="15000"/>
                  </a:srgbClr>
                </a:solidFill>
                <a:effectLst/>
                <a:uLnTx/>
                <a:uFillTx/>
                <a:latin typeface="Gill Sans MT" panose="020B0502020104020203"/>
                <a:ea typeface="+mn-ea"/>
                <a:cs typeface="+mn-cs"/>
              </a:rPr>
              <a:t>th</a:t>
            </a:r>
            <a:r>
              <a:rPr kumimoji="0" lang="en-AU" sz="14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 2023.)</a:t>
            </a:r>
          </a:p>
        </p:txBody>
      </p:sp>
      <p:pic>
        <p:nvPicPr>
          <p:cNvPr id="1026" name="Picture 2" descr="No need to send it back: Netflix posts its final DVDs to customers |  Netflix | The Guardian">
            <a:extLst>
              <a:ext uri="{FF2B5EF4-FFF2-40B4-BE49-F238E27FC236}">
                <a16:creationId xmlns:a16="http://schemas.microsoft.com/office/drawing/2014/main" id="{61BCE3D8-96B9-EEA9-8D37-33780D872A4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7504" y="4222201"/>
            <a:ext cx="2288013" cy="17160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8EABCF-1EEC-FC0F-5CBA-92291CB0E069}"/>
              </a:ext>
            </a:extLst>
          </p:cNvPr>
          <p:cNvSpPr txBox="1"/>
          <p:nvPr/>
        </p:nvSpPr>
        <p:spPr>
          <a:xfrm>
            <a:off x="29485" y="6067025"/>
            <a:ext cx="1230147" cy="430887"/>
          </a:xfrm>
          <a:prstGeom prst="rect">
            <a:avLst/>
          </a:prstGeom>
          <a:noFill/>
        </p:spPr>
        <p:txBody>
          <a:bodyPr wrap="square" rtlCol="0">
            <a:spAutoFit/>
          </a:bodyPr>
          <a:lstStyle/>
          <a:p>
            <a:r>
              <a:rPr lang="en-AU" sz="1100" dirty="0"/>
              <a:t>Photo Credit – The Guardian</a:t>
            </a:r>
          </a:p>
        </p:txBody>
      </p:sp>
      <p:pic>
        <p:nvPicPr>
          <p:cNvPr id="1028" name="Picture 4" descr="Netflix's DVD business almost didn't exist. Twenty-five years on, it has  transformed the media industry - ABC News">
            <a:extLst>
              <a:ext uri="{FF2B5EF4-FFF2-40B4-BE49-F238E27FC236}">
                <a16:creationId xmlns:a16="http://schemas.microsoft.com/office/drawing/2014/main" id="{EFBE31CB-F676-9BFD-96F3-DD7F81C40A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444777" y="5256459"/>
            <a:ext cx="2324287" cy="13077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C28148-B501-CB8A-58A7-7F293F74CDED}"/>
              </a:ext>
            </a:extLst>
          </p:cNvPr>
          <p:cNvSpPr txBox="1"/>
          <p:nvPr/>
        </p:nvSpPr>
        <p:spPr>
          <a:xfrm>
            <a:off x="1835696" y="6564208"/>
            <a:ext cx="1709122" cy="261610"/>
          </a:xfrm>
          <a:prstGeom prst="rect">
            <a:avLst/>
          </a:prstGeom>
          <a:noFill/>
        </p:spPr>
        <p:txBody>
          <a:bodyPr wrap="none" rtlCol="0">
            <a:spAutoFit/>
          </a:bodyPr>
          <a:lstStyle/>
          <a:p>
            <a:r>
              <a:rPr lang="en-AU" sz="1100" dirty="0"/>
              <a:t>Photo Credit - ABC News</a:t>
            </a:r>
          </a:p>
        </p:txBody>
      </p:sp>
    </p:spTree>
    <p:extLst>
      <p:ext uri="{BB962C8B-B14F-4D97-AF65-F5344CB8AC3E}">
        <p14:creationId xmlns:p14="http://schemas.microsoft.com/office/powerpoint/2010/main" val="507713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Calendar">
            <a:extLst>
              <a:ext uri="{FF2B5EF4-FFF2-40B4-BE49-F238E27FC236}">
                <a16:creationId xmlns:a16="http://schemas.microsoft.com/office/drawing/2014/main" id="{C7EB621D-841A-5F39-DE5B-67050FDDE72D}"/>
              </a:ext>
            </a:extLst>
          </p:cNvPr>
          <p:cNvPicPr>
            <a:picLocks noChangeAspect="1"/>
          </p:cNvPicPr>
          <p:nvPr/>
        </p:nvPicPr>
        <p:blipFill rotWithShape="1">
          <a:blip r:embed="rId2"/>
          <a:srcRect l="29720" r="25779" b="-1"/>
          <a:stretch/>
        </p:blipFill>
        <p:spPr>
          <a:xfrm>
            <a:off x="481" y="10"/>
            <a:ext cx="4572000" cy="6857990"/>
          </a:xfrm>
          <a:prstGeom prst="rect">
            <a:avLst/>
          </a:prstGeom>
        </p:spPr>
      </p:pic>
      <p:sp>
        <p:nvSpPr>
          <p:cNvPr id="2" name="Title 1">
            <a:extLst>
              <a:ext uri="{FF2B5EF4-FFF2-40B4-BE49-F238E27FC236}">
                <a16:creationId xmlns:a16="http://schemas.microsoft.com/office/drawing/2014/main" id="{2B5ED1B2-EB09-8BF8-1E24-9837FAFD58E6}"/>
              </a:ext>
            </a:extLst>
          </p:cNvPr>
          <p:cNvSpPr>
            <a:spLocks noGrp="1"/>
          </p:cNvSpPr>
          <p:nvPr>
            <p:ph type="title"/>
          </p:nvPr>
        </p:nvSpPr>
        <p:spPr>
          <a:xfrm>
            <a:off x="251520" y="2841505"/>
            <a:ext cx="4104456" cy="1174991"/>
          </a:xfrm>
          <a:solidFill>
            <a:schemeClr val="tx1">
              <a:alpha val="60000"/>
            </a:schemeClr>
          </a:solidFill>
          <a:ln>
            <a:solidFill>
              <a:schemeClr val="bg1"/>
            </a:solidFill>
          </a:ln>
        </p:spPr>
        <p:txBody>
          <a:bodyPr>
            <a:normAutofit/>
          </a:bodyPr>
          <a:lstStyle/>
          <a:p>
            <a:pPr>
              <a:spcBef>
                <a:spcPts val="600"/>
              </a:spcBef>
              <a:spcAft>
                <a:spcPts val="600"/>
              </a:spcAft>
            </a:pPr>
            <a:r>
              <a:rPr lang="en-AU" sz="2400" b="1">
                <a:solidFill>
                  <a:schemeClr val="bg1"/>
                </a:solidFill>
              </a:rPr>
              <a:t>Mid semester quiz</a:t>
            </a:r>
          </a:p>
        </p:txBody>
      </p:sp>
      <p:sp>
        <p:nvSpPr>
          <p:cNvPr id="3" name="Content Placeholder 2">
            <a:extLst>
              <a:ext uri="{FF2B5EF4-FFF2-40B4-BE49-F238E27FC236}">
                <a16:creationId xmlns:a16="http://schemas.microsoft.com/office/drawing/2014/main" id="{B7560B2B-371B-02BE-CFB1-A16CC511641E}"/>
              </a:ext>
            </a:extLst>
          </p:cNvPr>
          <p:cNvSpPr>
            <a:spLocks noGrp="1"/>
          </p:cNvSpPr>
          <p:nvPr>
            <p:ph idx="1"/>
          </p:nvPr>
        </p:nvSpPr>
        <p:spPr>
          <a:xfrm>
            <a:off x="4582120" y="27384"/>
            <a:ext cx="4572000" cy="6858000"/>
          </a:xfrm>
        </p:spPr>
        <p:txBody>
          <a:bodyPr anchor="ctr">
            <a:normAutofit lnSpcReduction="10000"/>
          </a:bodyPr>
          <a:lstStyle/>
          <a:p>
            <a:pPr algn="l">
              <a:spcAft>
                <a:spcPts val="750"/>
              </a:spcAft>
            </a:pPr>
            <a:r>
              <a:rPr lang="en-US" sz="1800" dirty="0">
                <a:solidFill>
                  <a:srgbClr val="000000"/>
                </a:solidFill>
                <a:latin typeface="+mn-lt"/>
              </a:rPr>
              <a:t>The quiz is one hour in duration and consists of 80 multiple choice or drag/drop questions.</a:t>
            </a:r>
            <a:endParaRPr lang="en-US" sz="1800" b="0" i="0" dirty="0">
              <a:solidFill>
                <a:srgbClr val="000000"/>
              </a:solidFill>
              <a:effectLst/>
              <a:latin typeface="+mn-lt"/>
            </a:endParaRPr>
          </a:p>
          <a:p>
            <a:pPr algn="l">
              <a:spcAft>
                <a:spcPts val="750"/>
              </a:spcAft>
            </a:pPr>
            <a:r>
              <a:rPr lang="en-US" sz="1800" b="0" i="0" dirty="0">
                <a:solidFill>
                  <a:srgbClr val="000000"/>
                </a:solidFill>
                <a:effectLst/>
                <a:latin typeface="+mn-lt"/>
              </a:rPr>
              <a:t>This quiz</a:t>
            </a:r>
            <a:r>
              <a:rPr lang="en-US" sz="1800" b="1" i="0" dirty="0">
                <a:solidFill>
                  <a:srgbClr val="000000"/>
                </a:solidFill>
                <a:effectLst/>
                <a:latin typeface="+mn-lt"/>
              </a:rPr>
              <a:t> </a:t>
            </a:r>
            <a:r>
              <a:rPr lang="en-US" sz="1800" b="0" i="0" dirty="0">
                <a:solidFill>
                  <a:srgbClr val="000000"/>
                </a:solidFill>
                <a:effectLst/>
                <a:latin typeface="+mn-lt"/>
              </a:rPr>
              <a:t>is online (via Wattle)</a:t>
            </a:r>
            <a:r>
              <a:rPr lang="en-US" sz="1800" b="1" i="0" dirty="0">
                <a:solidFill>
                  <a:srgbClr val="000000"/>
                </a:solidFill>
                <a:effectLst/>
                <a:latin typeface="+mn-lt"/>
              </a:rPr>
              <a:t> </a:t>
            </a:r>
            <a:r>
              <a:rPr lang="en-US" sz="1800" b="0" i="0" dirty="0">
                <a:solidFill>
                  <a:srgbClr val="000000"/>
                </a:solidFill>
                <a:effectLst/>
                <a:latin typeface="+mn-lt"/>
              </a:rPr>
              <a:t>and will cover all material up to and including Week 5. </a:t>
            </a:r>
          </a:p>
          <a:p>
            <a:pPr algn="l">
              <a:spcAft>
                <a:spcPts val="750"/>
              </a:spcAft>
            </a:pPr>
            <a:r>
              <a:rPr lang="en-US" sz="1800" b="1" i="0" dirty="0">
                <a:solidFill>
                  <a:srgbClr val="000000"/>
                </a:solidFill>
                <a:effectLst/>
                <a:latin typeface="+mn-lt"/>
              </a:rPr>
              <a:t>Students must attend the quiz in person</a:t>
            </a:r>
            <a:r>
              <a:rPr lang="en-US" sz="1800" b="0" i="0" dirty="0">
                <a:solidFill>
                  <a:srgbClr val="000000"/>
                </a:solidFill>
                <a:effectLst/>
                <a:latin typeface="+mn-lt"/>
              </a:rPr>
              <a:t>, with their student ID, and a password will be required to access the Quiz.  Attendance will be taken.</a:t>
            </a:r>
          </a:p>
          <a:p>
            <a:pPr algn="l">
              <a:spcAft>
                <a:spcPts val="750"/>
              </a:spcAft>
            </a:pPr>
            <a:r>
              <a:rPr lang="en-US" sz="1800" i="0" dirty="0">
                <a:solidFill>
                  <a:srgbClr val="000000"/>
                </a:solidFill>
                <a:effectLst/>
                <a:latin typeface="+mn-lt"/>
              </a:rPr>
              <a:t>Each question is worth one mark and students will not lose a mark for incorrect answers. The published grade fo</a:t>
            </a:r>
            <a:r>
              <a:rPr lang="en-US" sz="1800" dirty="0">
                <a:solidFill>
                  <a:srgbClr val="000000"/>
                </a:solidFill>
                <a:latin typeface="+mn-lt"/>
              </a:rPr>
              <a:t>r the quiz will be scaled to be out of 100.</a:t>
            </a:r>
            <a:endParaRPr lang="en-US" sz="1800" i="0" dirty="0">
              <a:solidFill>
                <a:srgbClr val="000000"/>
              </a:solidFill>
              <a:effectLst/>
              <a:latin typeface="+mn-lt"/>
            </a:endParaRPr>
          </a:p>
          <a:p>
            <a:pPr>
              <a:lnSpc>
                <a:spcPct val="110000"/>
              </a:lnSpc>
              <a:spcBef>
                <a:spcPts val="600"/>
              </a:spcBef>
              <a:spcAft>
                <a:spcPts val="600"/>
              </a:spcAft>
            </a:pPr>
            <a:r>
              <a:rPr lang="en-AU" sz="1800" dirty="0"/>
              <a:t>It is your responsibility to ensure that you have good connectivity.</a:t>
            </a:r>
          </a:p>
          <a:p>
            <a:pPr>
              <a:lnSpc>
                <a:spcPct val="110000"/>
              </a:lnSpc>
              <a:spcBef>
                <a:spcPts val="600"/>
              </a:spcBef>
              <a:spcAft>
                <a:spcPts val="600"/>
              </a:spcAft>
            </a:pPr>
            <a:r>
              <a:rPr lang="en-AU" sz="1800" dirty="0"/>
              <a:t>Students are required to stay in the seminar room until the quiz is closed even if they have finished the quiz.</a:t>
            </a:r>
          </a:p>
          <a:p>
            <a:pPr>
              <a:lnSpc>
                <a:spcPct val="110000"/>
              </a:lnSpc>
              <a:spcBef>
                <a:spcPts val="600"/>
              </a:spcBef>
              <a:spcAft>
                <a:spcPts val="600"/>
              </a:spcAft>
            </a:pPr>
            <a:r>
              <a:rPr lang="en-AU" sz="1800" b="1" dirty="0"/>
              <a:t>There are no extensions for this assessment.</a:t>
            </a:r>
            <a:endParaRPr lang="en-AU" dirty="0"/>
          </a:p>
        </p:txBody>
      </p:sp>
      <p:sp>
        <p:nvSpPr>
          <p:cNvPr id="4" name="Slide Number Placeholder 3">
            <a:extLst>
              <a:ext uri="{FF2B5EF4-FFF2-40B4-BE49-F238E27FC236}">
                <a16:creationId xmlns:a16="http://schemas.microsoft.com/office/drawing/2014/main" id="{2025B419-0A46-223E-7B4F-99B4CB3E6E2F}"/>
              </a:ext>
            </a:extLst>
          </p:cNvPr>
          <p:cNvSpPr>
            <a:spLocks noGrp="1"/>
          </p:cNvSpPr>
          <p:nvPr>
            <p:ph type="sldNum" sz="quarter" idx="12"/>
          </p:nvPr>
        </p:nvSpPr>
        <p:spPr>
          <a:xfrm>
            <a:off x="8820472" y="6381328"/>
            <a:ext cx="274320" cy="365760"/>
          </a:xfrm>
        </p:spPr>
        <p:txBody>
          <a:bodyPr>
            <a:normAutofit/>
          </a:bodyPr>
          <a:lstStyle/>
          <a:p>
            <a:pPr>
              <a:lnSpc>
                <a:spcPct val="90000"/>
              </a:lnSpc>
              <a:spcAft>
                <a:spcPts val="600"/>
              </a:spcAft>
              <a:defRPr/>
            </a:pPr>
            <a:fld id="{A9EBF39C-BA82-48C2-8EF1-42990FFB3E38}" type="slidenum">
              <a:rPr lang="en-AU" altLang="en-US" smtClean="0"/>
              <a:pPr>
                <a:lnSpc>
                  <a:spcPct val="90000"/>
                </a:lnSpc>
                <a:spcAft>
                  <a:spcPts val="600"/>
                </a:spcAft>
                <a:defRPr/>
              </a:pPr>
              <a:t>33</a:t>
            </a:fld>
            <a:endParaRPr lang="en-AU" altLang="en-US" dirty="0"/>
          </a:p>
        </p:txBody>
      </p:sp>
    </p:spTree>
    <p:extLst>
      <p:ext uri="{BB962C8B-B14F-4D97-AF65-F5344CB8AC3E}">
        <p14:creationId xmlns:p14="http://schemas.microsoft.com/office/powerpoint/2010/main" val="447842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5B692-D0B7-9846-CEE3-8C9929ADF3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1E89A3-0149-B50D-B511-31B3FDD2CEE0}"/>
              </a:ext>
            </a:extLst>
          </p:cNvPr>
          <p:cNvSpPr>
            <a:spLocks noGrp="1"/>
          </p:cNvSpPr>
          <p:nvPr>
            <p:ph type="title"/>
          </p:nvPr>
        </p:nvSpPr>
        <p:spPr>
          <a:xfrm>
            <a:off x="153359" y="342073"/>
            <a:ext cx="8888855" cy="720080"/>
          </a:xfrm>
        </p:spPr>
        <p:txBody>
          <a:bodyPr>
            <a:noAutofit/>
          </a:bodyPr>
          <a:lstStyle/>
          <a:p>
            <a:r>
              <a:rPr lang="en-AU" sz="2000" dirty="0"/>
              <a:t>Infs1001 - The business information systems ecosystem</a:t>
            </a:r>
          </a:p>
        </p:txBody>
      </p:sp>
      <p:sp>
        <p:nvSpPr>
          <p:cNvPr id="3" name="Content Placeholder 2">
            <a:extLst>
              <a:ext uri="{FF2B5EF4-FFF2-40B4-BE49-F238E27FC236}">
                <a16:creationId xmlns:a16="http://schemas.microsoft.com/office/drawing/2014/main" id="{B27DF097-21C7-E131-B155-25983361BADB}"/>
              </a:ext>
            </a:extLst>
          </p:cNvPr>
          <p:cNvSpPr>
            <a:spLocks noGrp="1"/>
          </p:cNvSpPr>
          <p:nvPr>
            <p:ph idx="1"/>
          </p:nvPr>
        </p:nvSpPr>
        <p:spPr>
          <a:xfrm>
            <a:off x="1138528" y="1189102"/>
            <a:ext cx="7118783" cy="720078"/>
          </a:xfrm>
        </p:spPr>
        <p:txBody>
          <a:bodyPr>
            <a:noAutofit/>
          </a:bodyPr>
          <a:lstStyle/>
          <a:p>
            <a:pPr marL="0" indent="0" algn="ctr">
              <a:buNone/>
            </a:pPr>
            <a:r>
              <a:rPr lang="en-AU" i="1" dirty="0"/>
              <a:t>In this course we examine how business information systems impact the inner workings of a business and the connections to a broader ecosystem.</a:t>
            </a:r>
          </a:p>
        </p:txBody>
      </p:sp>
      <p:sp>
        <p:nvSpPr>
          <p:cNvPr id="4" name="Slide Number Placeholder 3">
            <a:extLst>
              <a:ext uri="{FF2B5EF4-FFF2-40B4-BE49-F238E27FC236}">
                <a16:creationId xmlns:a16="http://schemas.microsoft.com/office/drawing/2014/main" id="{7F571BB1-81B8-DC83-DA97-4C9633D42097}"/>
              </a:ext>
            </a:extLst>
          </p:cNvPr>
          <p:cNvSpPr>
            <a:spLocks noGrp="1"/>
          </p:cNvSpPr>
          <p:nvPr>
            <p:ph type="sldNum" sz="quarter" idx="12"/>
          </p:nvPr>
        </p:nvSpPr>
        <p:spPr>
          <a:xfrm>
            <a:off x="8786442" y="6439310"/>
            <a:ext cx="255773" cy="30777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34</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6" name="Picture 5" descr="Illuminated San Francisco City Hall">
            <a:extLst>
              <a:ext uri="{FF2B5EF4-FFF2-40B4-BE49-F238E27FC236}">
                <a16:creationId xmlns:a16="http://schemas.microsoft.com/office/drawing/2014/main" id="{A0552BF5-F662-849C-53F5-AD6774BAAFB5}"/>
              </a:ext>
            </a:extLst>
          </p:cNvPr>
          <p:cNvPicPr>
            <a:picLocks noChangeAspect="1"/>
          </p:cNvPicPr>
          <p:nvPr/>
        </p:nvPicPr>
        <p:blipFill>
          <a:blip r:embed="rId3"/>
          <a:stretch>
            <a:fillRect/>
          </a:stretch>
        </p:blipFill>
        <p:spPr>
          <a:xfrm>
            <a:off x="7316952" y="2060848"/>
            <a:ext cx="1647536" cy="1098894"/>
          </a:xfrm>
          <a:prstGeom prst="rect">
            <a:avLst/>
          </a:prstGeom>
          <a:ln>
            <a:solidFill>
              <a:schemeClr val="tx1"/>
            </a:solidFill>
          </a:ln>
        </p:spPr>
      </p:pic>
      <p:sp>
        <p:nvSpPr>
          <p:cNvPr id="8" name="TextBox 7">
            <a:extLst>
              <a:ext uri="{FF2B5EF4-FFF2-40B4-BE49-F238E27FC236}">
                <a16:creationId xmlns:a16="http://schemas.microsoft.com/office/drawing/2014/main" id="{71BC44B9-2B61-5310-933B-EE4A7DF40FB4}"/>
              </a:ext>
            </a:extLst>
          </p:cNvPr>
          <p:cNvSpPr txBox="1"/>
          <p:nvPr/>
        </p:nvSpPr>
        <p:spPr>
          <a:xfrm>
            <a:off x="7585375" y="3164470"/>
            <a:ext cx="111068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Government</a:t>
            </a:r>
          </a:p>
        </p:txBody>
      </p:sp>
      <p:pic>
        <p:nvPicPr>
          <p:cNvPr id="19" name="Picture 18" descr="World map formed by people united">
            <a:extLst>
              <a:ext uri="{FF2B5EF4-FFF2-40B4-BE49-F238E27FC236}">
                <a16:creationId xmlns:a16="http://schemas.microsoft.com/office/drawing/2014/main" id="{C12ACD00-846D-6D56-CC2F-9B3A01B91313}"/>
              </a:ext>
            </a:extLst>
          </p:cNvPr>
          <p:cNvPicPr>
            <a:picLocks noChangeAspect="1"/>
          </p:cNvPicPr>
          <p:nvPr/>
        </p:nvPicPr>
        <p:blipFill>
          <a:blip r:embed="rId4"/>
          <a:stretch>
            <a:fillRect/>
          </a:stretch>
        </p:blipFill>
        <p:spPr>
          <a:xfrm>
            <a:off x="119807" y="2031452"/>
            <a:ext cx="1761018" cy="1039001"/>
          </a:xfrm>
          <a:prstGeom prst="rect">
            <a:avLst/>
          </a:prstGeom>
          <a:ln>
            <a:solidFill>
              <a:schemeClr val="tx1"/>
            </a:solidFill>
          </a:ln>
        </p:spPr>
      </p:pic>
      <p:pic>
        <p:nvPicPr>
          <p:cNvPr id="20" name="Picture 19" descr="A robot using a laptop sitting on a blue chair">
            <a:extLst>
              <a:ext uri="{FF2B5EF4-FFF2-40B4-BE49-F238E27FC236}">
                <a16:creationId xmlns:a16="http://schemas.microsoft.com/office/drawing/2014/main" id="{65580B5D-2ECF-0A90-4C2C-134E9C2676C9}"/>
              </a:ext>
            </a:extLst>
          </p:cNvPr>
          <p:cNvPicPr>
            <a:picLocks noChangeAspect="1"/>
          </p:cNvPicPr>
          <p:nvPr/>
        </p:nvPicPr>
        <p:blipFill>
          <a:blip r:embed="rId5"/>
          <a:stretch>
            <a:fillRect/>
          </a:stretch>
        </p:blipFill>
        <p:spPr>
          <a:xfrm>
            <a:off x="7335969" y="3553676"/>
            <a:ext cx="1597448" cy="898565"/>
          </a:xfrm>
          <a:prstGeom prst="rect">
            <a:avLst/>
          </a:prstGeom>
          <a:ln>
            <a:solidFill>
              <a:schemeClr val="tx1"/>
            </a:solidFill>
          </a:ln>
        </p:spPr>
      </p:pic>
      <p:sp>
        <p:nvSpPr>
          <p:cNvPr id="21" name="TextBox 20">
            <a:extLst>
              <a:ext uri="{FF2B5EF4-FFF2-40B4-BE49-F238E27FC236}">
                <a16:creationId xmlns:a16="http://schemas.microsoft.com/office/drawing/2014/main" id="{C5CF48DC-DA22-5EA0-CA64-C1965308E840}"/>
              </a:ext>
            </a:extLst>
          </p:cNvPr>
          <p:cNvSpPr txBox="1"/>
          <p:nvPr/>
        </p:nvSpPr>
        <p:spPr>
          <a:xfrm>
            <a:off x="560900" y="4522939"/>
            <a:ext cx="99257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Customers</a:t>
            </a:r>
          </a:p>
        </p:txBody>
      </p:sp>
      <p:sp>
        <p:nvSpPr>
          <p:cNvPr id="22" name="TextBox 21">
            <a:extLst>
              <a:ext uri="{FF2B5EF4-FFF2-40B4-BE49-F238E27FC236}">
                <a16:creationId xmlns:a16="http://schemas.microsoft.com/office/drawing/2014/main" id="{A108D858-6F82-ECBF-1A2E-2B8595A31121}"/>
              </a:ext>
            </a:extLst>
          </p:cNvPr>
          <p:cNvSpPr txBox="1"/>
          <p:nvPr/>
        </p:nvSpPr>
        <p:spPr>
          <a:xfrm>
            <a:off x="7482944" y="4513357"/>
            <a:ext cx="130349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Disruptive Tech</a:t>
            </a:r>
          </a:p>
        </p:txBody>
      </p:sp>
      <p:sp>
        <p:nvSpPr>
          <p:cNvPr id="23" name="TextBox 22">
            <a:extLst>
              <a:ext uri="{FF2B5EF4-FFF2-40B4-BE49-F238E27FC236}">
                <a16:creationId xmlns:a16="http://schemas.microsoft.com/office/drawing/2014/main" id="{51D138D9-95FE-684F-77CB-2DBFECAA835C}"/>
              </a:ext>
            </a:extLst>
          </p:cNvPr>
          <p:cNvSpPr txBox="1"/>
          <p:nvPr/>
        </p:nvSpPr>
        <p:spPr>
          <a:xfrm>
            <a:off x="616493" y="3053708"/>
            <a:ext cx="76764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Markets</a:t>
            </a:r>
          </a:p>
        </p:txBody>
      </p:sp>
      <p:pic>
        <p:nvPicPr>
          <p:cNvPr id="24" name="Picture 23" descr="Consulting">
            <a:extLst>
              <a:ext uri="{FF2B5EF4-FFF2-40B4-BE49-F238E27FC236}">
                <a16:creationId xmlns:a16="http://schemas.microsoft.com/office/drawing/2014/main" id="{61CBB50A-0F98-DC44-EEB3-B14A44B5DA0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9807" y="3501027"/>
            <a:ext cx="1761018" cy="957438"/>
          </a:xfrm>
          <a:prstGeom prst="rect">
            <a:avLst/>
          </a:prstGeom>
          <a:ln>
            <a:solidFill>
              <a:schemeClr val="tx1"/>
            </a:solidFill>
          </a:ln>
        </p:spPr>
      </p:pic>
      <p:pic>
        <p:nvPicPr>
          <p:cNvPr id="25" name="Picture 24" descr="Royalty Free Inventory Stock Photos | rawpixel">
            <a:extLst>
              <a:ext uri="{FF2B5EF4-FFF2-40B4-BE49-F238E27FC236}">
                <a16:creationId xmlns:a16="http://schemas.microsoft.com/office/drawing/2014/main" id="{3F03E540-C9CA-86FB-6C9F-C2F267175AB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53359" y="4889039"/>
            <a:ext cx="1727465" cy="905247"/>
          </a:xfrm>
          <a:prstGeom prst="rect">
            <a:avLst/>
          </a:prstGeom>
          <a:ln>
            <a:solidFill>
              <a:schemeClr val="tx1"/>
            </a:solidFill>
          </a:ln>
        </p:spPr>
      </p:pic>
      <p:sp>
        <p:nvSpPr>
          <p:cNvPr id="26" name="TextBox 25">
            <a:extLst>
              <a:ext uri="{FF2B5EF4-FFF2-40B4-BE49-F238E27FC236}">
                <a16:creationId xmlns:a16="http://schemas.microsoft.com/office/drawing/2014/main" id="{497544C8-CCB3-CC55-E3E4-028549B6D2AB}"/>
              </a:ext>
            </a:extLst>
          </p:cNvPr>
          <p:cNvSpPr txBox="1"/>
          <p:nvPr/>
        </p:nvSpPr>
        <p:spPr>
          <a:xfrm>
            <a:off x="634148" y="5794286"/>
            <a:ext cx="841897"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Suppliers</a:t>
            </a:r>
          </a:p>
        </p:txBody>
      </p:sp>
      <p:sp>
        <p:nvSpPr>
          <p:cNvPr id="31" name="TextBox 30">
            <a:extLst>
              <a:ext uri="{FF2B5EF4-FFF2-40B4-BE49-F238E27FC236}">
                <a16:creationId xmlns:a16="http://schemas.microsoft.com/office/drawing/2014/main" id="{8D99BAF1-0DDC-8968-3268-1CE7058103EF}"/>
              </a:ext>
            </a:extLst>
          </p:cNvPr>
          <p:cNvSpPr txBox="1"/>
          <p:nvPr/>
        </p:nvSpPr>
        <p:spPr>
          <a:xfrm>
            <a:off x="7553273" y="5813386"/>
            <a:ext cx="11224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Competitors</a:t>
            </a:r>
          </a:p>
        </p:txBody>
      </p:sp>
      <p:pic>
        <p:nvPicPr>
          <p:cNvPr id="32" name="Picture 31" descr="&lt;strong&gt;Competitor&lt;/strong&gt; Number Free Stock Photo - Public Domain Pictures">
            <a:extLst>
              <a:ext uri="{FF2B5EF4-FFF2-40B4-BE49-F238E27FC236}">
                <a16:creationId xmlns:a16="http://schemas.microsoft.com/office/drawing/2014/main" id="{1093E059-5E3B-7187-2B91-77DC47807F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7069" y="4912407"/>
            <a:ext cx="1613347" cy="900979"/>
          </a:xfrm>
          <a:prstGeom prst="rect">
            <a:avLst/>
          </a:prstGeom>
          <a:ln>
            <a:solidFill>
              <a:schemeClr val="tx1"/>
            </a:solidFill>
          </a:ln>
        </p:spPr>
      </p:pic>
      <p:sp>
        <p:nvSpPr>
          <p:cNvPr id="33" name="TextBox 32">
            <a:extLst>
              <a:ext uri="{FF2B5EF4-FFF2-40B4-BE49-F238E27FC236}">
                <a16:creationId xmlns:a16="http://schemas.microsoft.com/office/drawing/2014/main" id="{96F12966-98F5-46C7-E411-E2A3BCE18374}"/>
              </a:ext>
            </a:extLst>
          </p:cNvPr>
          <p:cNvSpPr txBox="1"/>
          <p:nvPr/>
        </p:nvSpPr>
        <p:spPr>
          <a:xfrm>
            <a:off x="6165496" y="6606312"/>
            <a:ext cx="2319866" cy="200055"/>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hlinkClick r:id="rId9" tooltip="https://pngimg.com/download/52930">
                  <a:extLst>
                    <a:ext uri="{A12FA001-AC4F-418D-AE19-62706E023703}">
                      <ahyp:hlinkClr xmlns:ahyp="http://schemas.microsoft.com/office/drawing/2018/hyperlinkcolor" val="tx"/>
                    </a:ext>
                  </a:extLst>
                </a:hlinkClick>
              </a:rPr>
              <a:t>This Photo</a:t>
            </a: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 by Unknown Author is licensed under </a:t>
            </a: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hlinkClick r:id="rId10" tooltip="https://creativecommons.org/licenses/by-nc/3.0/">
                  <a:extLst>
                    <a:ext uri="{A12FA001-AC4F-418D-AE19-62706E023703}">
                      <ahyp:hlinkClr xmlns:ahyp="http://schemas.microsoft.com/office/drawing/2018/hyperlinkcolor" val="tx"/>
                    </a:ext>
                  </a:extLst>
                </a:hlinkClick>
              </a:rPr>
              <a:t>CC BY-NC</a:t>
            </a:r>
            <a:endPar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1F19FF19-471F-38EE-289D-2776571CAEE7}"/>
              </a:ext>
            </a:extLst>
          </p:cNvPr>
          <p:cNvGrpSpPr/>
          <p:nvPr/>
        </p:nvGrpSpPr>
        <p:grpSpPr>
          <a:xfrm>
            <a:off x="2015095" y="2108206"/>
            <a:ext cx="5113809" cy="3816424"/>
            <a:chOff x="2195736" y="2276872"/>
            <a:chExt cx="5113809" cy="3816424"/>
          </a:xfrm>
        </p:grpSpPr>
        <p:sp>
          <p:nvSpPr>
            <p:cNvPr id="40" name="Rectangle 39">
              <a:extLst>
                <a:ext uri="{FF2B5EF4-FFF2-40B4-BE49-F238E27FC236}">
                  <a16:creationId xmlns:a16="http://schemas.microsoft.com/office/drawing/2014/main" id="{FF01299B-5B7B-C71E-48CE-6C1EE4E42C56}"/>
                </a:ext>
              </a:extLst>
            </p:cNvPr>
            <p:cNvSpPr/>
            <p:nvPr/>
          </p:nvSpPr>
          <p:spPr>
            <a:xfrm>
              <a:off x="2195736" y="2276872"/>
              <a:ext cx="5113809" cy="3816424"/>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5" name="Rectangle 14">
              <a:extLst>
                <a:ext uri="{FF2B5EF4-FFF2-40B4-BE49-F238E27FC236}">
                  <a16:creationId xmlns:a16="http://schemas.microsoft.com/office/drawing/2014/main" id="{20C228AD-BDA0-DD9D-43F7-399C386782F4}"/>
                </a:ext>
              </a:extLst>
            </p:cNvPr>
            <p:cNvSpPr/>
            <p:nvPr/>
          </p:nvSpPr>
          <p:spPr>
            <a:xfrm>
              <a:off x="3671648" y="3009733"/>
              <a:ext cx="1988209" cy="229537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Picture 4" descr="Sunlight over skyscraper">
              <a:extLst>
                <a:ext uri="{FF2B5EF4-FFF2-40B4-BE49-F238E27FC236}">
                  <a16:creationId xmlns:a16="http://schemas.microsoft.com/office/drawing/2014/main" id="{D0BD1FDA-DEC4-B587-7C6C-7ACA4559C58F}"/>
                </a:ext>
              </a:extLst>
            </p:cNvPr>
            <p:cNvPicPr>
              <a:picLocks noChangeAspect="1"/>
            </p:cNvPicPr>
            <p:nvPr/>
          </p:nvPicPr>
          <p:blipFill>
            <a:blip r:embed="rId11"/>
            <a:stretch>
              <a:fillRect/>
            </a:stretch>
          </p:blipFill>
          <p:spPr>
            <a:xfrm>
              <a:off x="3730556" y="3094301"/>
              <a:ext cx="1871848" cy="1247899"/>
            </a:xfrm>
            <a:prstGeom prst="rect">
              <a:avLst/>
            </a:prstGeom>
            <a:ln>
              <a:solidFill>
                <a:schemeClr val="tx1"/>
              </a:solidFill>
            </a:ln>
          </p:spPr>
        </p:pic>
        <p:sp>
          <p:nvSpPr>
            <p:cNvPr id="7" name="TextBox 6">
              <a:extLst>
                <a:ext uri="{FF2B5EF4-FFF2-40B4-BE49-F238E27FC236}">
                  <a16:creationId xmlns:a16="http://schemas.microsoft.com/office/drawing/2014/main" id="{2EA26EB1-91AD-68D9-FB6D-6DFB8D3A6D95}"/>
                </a:ext>
              </a:extLst>
            </p:cNvPr>
            <p:cNvSpPr txBox="1"/>
            <p:nvPr/>
          </p:nvSpPr>
          <p:spPr>
            <a:xfrm>
              <a:off x="4014731" y="4476823"/>
              <a:ext cx="1303498" cy="738664"/>
            </a:xfrm>
            <a:prstGeom prst="rect">
              <a:avLst/>
            </a:prstGeom>
            <a:solidFill>
              <a:schemeClr val="bg2">
                <a:lumMod val="9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Strategy Development Methods</a:t>
              </a:r>
            </a:p>
          </p:txBody>
        </p:sp>
        <p:sp>
          <p:nvSpPr>
            <p:cNvPr id="9" name="TextBox 8">
              <a:extLst>
                <a:ext uri="{FF2B5EF4-FFF2-40B4-BE49-F238E27FC236}">
                  <a16:creationId xmlns:a16="http://schemas.microsoft.com/office/drawing/2014/main" id="{002BE83C-A6C3-66FE-8A4C-45FDD00545AD}"/>
                </a:ext>
              </a:extLst>
            </p:cNvPr>
            <p:cNvSpPr txBox="1"/>
            <p:nvPr/>
          </p:nvSpPr>
          <p:spPr>
            <a:xfrm>
              <a:off x="2267744" y="336803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Systems Modelling</a:t>
              </a:r>
            </a:p>
          </p:txBody>
        </p:sp>
        <p:sp>
          <p:nvSpPr>
            <p:cNvPr id="27" name="TextBox 26">
              <a:extLst>
                <a:ext uri="{FF2B5EF4-FFF2-40B4-BE49-F238E27FC236}">
                  <a16:creationId xmlns:a16="http://schemas.microsoft.com/office/drawing/2014/main" id="{6764C8FA-A147-F546-F187-F4E3457DBC2A}"/>
                </a:ext>
              </a:extLst>
            </p:cNvPr>
            <p:cNvSpPr txBox="1"/>
            <p:nvPr/>
          </p:nvSpPr>
          <p:spPr>
            <a:xfrm>
              <a:off x="2267744" y="432293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Systems Development</a:t>
              </a:r>
            </a:p>
          </p:txBody>
        </p:sp>
        <p:sp>
          <p:nvSpPr>
            <p:cNvPr id="34" name="TextBox 33">
              <a:extLst>
                <a:ext uri="{FF2B5EF4-FFF2-40B4-BE49-F238E27FC236}">
                  <a16:creationId xmlns:a16="http://schemas.microsoft.com/office/drawing/2014/main" id="{92807A0A-87EC-3233-2995-F9667E22F210}"/>
                </a:ext>
              </a:extLst>
            </p:cNvPr>
            <p:cNvSpPr txBox="1"/>
            <p:nvPr/>
          </p:nvSpPr>
          <p:spPr>
            <a:xfrm>
              <a:off x="3078807" y="2351237"/>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Organisational Change</a:t>
              </a:r>
            </a:p>
          </p:txBody>
        </p:sp>
        <p:sp>
          <p:nvSpPr>
            <p:cNvPr id="35" name="TextBox 34">
              <a:extLst>
                <a:ext uri="{FF2B5EF4-FFF2-40B4-BE49-F238E27FC236}">
                  <a16:creationId xmlns:a16="http://schemas.microsoft.com/office/drawing/2014/main" id="{5A4354BF-7DFA-2D50-E808-48412073AFD0}"/>
                </a:ext>
              </a:extLst>
            </p:cNvPr>
            <p:cNvSpPr txBox="1"/>
            <p:nvPr/>
          </p:nvSpPr>
          <p:spPr>
            <a:xfrm>
              <a:off x="5902716" y="338259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Technologies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6" name="TextBox 35">
              <a:extLst>
                <a:ext uri="{FF2B5EF4-FFF2-40B4-BE49-F238E27FC236}">
                  <a16:creationId xmlns:a16="http://schemas.microsoft.com/office/drawing/2014/main" id="{0E4F12E8-54B5-FA92-1304-F2B9E3981121}"/>
                </a:ext>
              </a:extLst>
            </p:cNvPr>
            <p:cNvSpPr txBox="1"/>
            <p:nvPr/>
          </p:nvSpPr>
          <p:spPr>
            <a:xfrm>
              <a:off x="4950655" y="2348880"/>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Decision Making</a:t>
              </a:r>
            </a:p>
          </p:txBody>
        </p:sp>
        <p:sp>
          <p:nvSpPr>
            <p:cNvPr id="37" name="TextBox 36">
              <a:extLst>
                <a:ext uri="{FF2B5EF4-FFF2-40B4-BE49-F238E27FC236}">
                  <a16:creationId xmlns:a16="http://schemas.microsoft.com/office/drawing/2014/main" id="{59E705AC-E2C6-7D93-F2F1-45EB92C9EC05}"/>
                </a:ext>
              </a:extLst>
            </p:cNvPr>
            <p:cNvSpPr txBox="1"/>
            <p:nvPr/>
          </p:nvSpPr>
          <p:spPr>
            <a:xfrm>
              <a:off x="5902716" y="432293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Data Management</a:t>
              </a:r>
            </a:p>
          </p:txBody>
        </p:sp>
        <p:sp>
          <p:nvSpPr>
            <p:cNvPr id="38" name="TextBox 37">
              <a:extLst>
                <a:ext uri="{FF2B5EF4-FFF2-40B4-BE49-F238E27FC236}">
                  <a16:creationId xmlns:a16="http://schemas.microsoft.com/office/drawing/2014/main" id="{ADDE39FE-0C4D-866A-9ED3-3AE7060F41A7}"/>
                </a:ext>
              </a:extLst>
            </p:cNvPr>
            <p:cNvSpPr txBox="1"/>
            <p:nvPr/>
          </p:nvSpPr>
          <p:spPr>
            <a:xfrm>
              <a:off x="3178659" y="5439732"/>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Cyber  Security</a:t>
              </a:r>
            </a:p>
          </p:txBody>
        </p:sp>
        <p:sp>
          <p:nvSpPr>
            <p:cNvPr id="39" name="TextBox 38">
              <a:extLst>
                <a:ext uri="{FF2B5EF4-FFF2-40B4-BE49-F238E27FC236}">
                  <a16:creationId xmlns:a16="http://schemas.microsoft.com/office/drawing/2014/main" id="{AC0C29BD-711E-26AF-B248-522DC356D4A4}"/>
                </a:ext>
              </a:extLst>
            </p:cNvPr>
            <p:cNvSpPr txBox="1"/>
            <p:nvPr/>
          </p:nvSpPr>
          <p:spPr>
            <a:xfrm>
              <a:off x="4769928" y="5439732"/>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Ethics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grpSp>
    </p:spTree>
    <p:extLst>
      <p:ext uri="{BB962C8B-B14F-4D97-AF65-F5344CB8AC3E}">
        <p14:creationId xmlns:p14="http://schemas.microsoft.com/office/powerpoint/2010/main" val="2068909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351425"/>
            <a:ext cx="5937755" cy="720080"/>
          </a:xfrm>
        </p:spPr>
        <p:txBody>
          <a:bodyPr>
            <a:noAutofit/>
          </a:bodyPr>
          <a:lstStyle/>
          <a:p>
            <a:pPr>
              <a:lnSpc>
                <a:spcPct val="100000"/>
              </a:lnSpc>
              <a:spcBef>
                <a:spcPts val="600"/>
              </a:spcBef>
              <a:spcAft>
                <a:spcPts val="600"/>
              </a:spcAft>
            </a:pPr>
            <a:r>
              <a:rPr lang="en-AU" sz="2400" dirty="0"/>
              <a:t>Course overview</a:t>
            </a:r>
            <a:br>
              <a:rPr lang="en-AU" sz="2400" dirty="0"/>
            </a:br>
            <a:r>
              <a:rPr lang="en-AU" sz="2400" i="1" cap="none" dirty="0"/>
              <a:t>(1 of 2)</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51424609"/>
              </p:ext>
            </p:extLst>
          </p:nvPr>
        </p:nvGraphicFramePr>
        <p:xfrm>
          <a:off x="611560" y="1284886"/>
          <a:ext cx="7920880" cy="5458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a:xfrm>
            <a:off x="8676456" y="6400800"/>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35</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3" name="Picture 2"/>
          <p:cNvPicPr>
            <a:picLocks noChangeAspect="1"/>
          </p:cNvPicPr>
          <p:nvPr/>
        </p:nvPicPr>
        <p:blipFill>
          <a:blip r:embed="rId7"/>
          <a:stretch>
            <a:fillRect/>
          </a:stretch>
        </p:blipFill>
        <p:spPr>
          <a:xfrm>
            <a:off x="179512" y="162235"/>
            <a:ext cx="1459505" cy="1098461"/>
          </a:xfrm>
          <a:prstGeom prst="rect">
            <a:avLst/>
          </a:prstGeom>
        </p:spPr>
      </p:pic>
      <p:pic>
        <p:nvPicPr>
          <p:cNvPr id="7" name="Graphic 6" descr="Checklist with solid fill">
            <a:extLst>
              <a:ext uri="{FF2B5EF4-FFF2-40B4-BE49-F238E27FC236}">
                <a16:creationId xmlns:a16="http://schemas.microsoft.com/office/drawing/2014/main" id="{21F45102-5E23-52DD-A4A7-62BC02493A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59051" y="1556792"/>
            <a:ext cx="914400" cy="914400"/>
          </a:xfrm>
          <a:prstGeom prst="rect">
            <a:avLst/>
          </a:prstGeom>
        </p:spPr>
      </p:pic>
      <p:pic>
        <p:nvPicPr>
          <p:cNvPr id="8" name="Graphic 7" descr="Checklist with solid fill">
            <a:extLst>
              <a:ext uri="{FF2B5EF4-FFF2-40B4-BE49-F238E27FC236}">
                <a16:creationId xmlns:a16="http://schemas.microsoft.com/office/drawing/2014/main" id="{582F753A-744D-EAA7-0B1D-285C44808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6251" y="2971800"/>
            <a:ext cx="914400" cy="914400"/>
          </a:xfrm>
          <a:prstGeom prst="rect">
            <a:avLst/>
          </a:prstGeom>
        </p:spPr>
      </p:pic>
      <p:pic>
        <p:nvPicPr>
          <p:cNvPr id="9" name="Graphic 8" descr="Checklist with solid fill">
            <a:extLst>
              <a:ext uri="{FF2B5EF4-FFF2-40B4-BE49-F238E27FC236}">
                <a16:creationId xmlns:a16="http://schemas.microsoft.com/office/drawing/2014/main" id="{FA3F99EC-F19C-CAA7-5FF6-33AC3934D9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0232" y="4374468"/>
            <a:ext cx="914400" cy="914400"/>
          </a:xfrm>
          <a:prstGeom prst="rect">
            <a:avLst/>
          </a:prstGeom>
        </p:spPr>
      </p:pic>
      <p:pic>
        <p:nvPicPr>
          <p:cNvPr id="10" name="Graphic 9" descr="Checklist with solid fill">
            <a:extLst>
              <a:ext uri="{FF2B5EF4-FFF2-40B4-BE49-F238E27FC236}">
                <a16:creationId xmlns:a16="http://schemas.microsoft.com/office/drawing/2014/main" id="{D525848F-E30B-E354-644C-E2276F7C77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4248" y="5735598"/>
            <a:ext cx="706408" cy="706408"/>
          </a:xfrm>
          <a:prstGeom prst="rect">
            <a:avLst/>
          </a:prstGeom>
        </p:spPr>
      </p:pic>
    </p:spTree>
    <p:extLst>
      <p:ext uri="{BB962C8B-B14F-4D97-AF65-F5344CB8AC3E}">
        <p14:creationId xmlns:p14="http://schemas.microsoft.com/office/powerpoint/2010/main" val="4003991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658983895"/>
              </p:ext>
            </p:extLst>
          </p:nvPr>
        </p:nvGraphicFramePr>
        <p:xfrm>
          <a:off x="971600" y="1221943"/>
          <a:ext cx="7632848"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a:xfrm>
            <a:off x="8670736" y="6400799"/>
            <a:ext cx="36576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36</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 name="Title 1">
            <a:extLst>
              <a:ext uri="{FF2B5EF4-FFF2-40B4-BE49-F238E27FC236}">
                <a16:creationId xmlns:a16="http://schemas.microsoft.com/office/drawing/2014/main" id="{CB622828-0D37-AE93-0858-B2CAAE3D0F20}"/>
              </a:ext>
            </a:extLst>
          </p:cNvPr>
          <p:cNvSpPr txBox="1">
            <a:spLocks/>
          </p:cNvSpPr>
          <p:nvPr/>
        </p:nvSpPr>
        <p:spPr bwMode="black">
          <a:xfrm>
            <a:off x="1819146" y="260648"/>
            <a:ext cx="5937755" cy="720080"/>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kumimoji="0" lang="en-AU" sz="2400" b="0" i="0" u="none" strike="noStrike" kern="1200" cap="all" spc="200" normalizeH="0" baseline="0" noProof="0" dirty="0">
                <a:ln>
                  <a:noFill/>
                </a:ln>
                <a:solidFill>
                  <a:srgbClr val="262626"/>
                </a:solidFill>
                <a:effectLst/>
                <a:uLnTx/>
                <a:uFillTx/>
                <a:latin typeface="Gill Sans MT" panose="020B0502020104020203"/>
                <a:ea typeface="+mj-ea"/>
                <a:cs typeface="+mj-cs"/>
              </a:rPr>
              <a:t>Course overview</a:t>
            </a:r>
            <a:br>
              <a:rPr kumimoji="0" lang="en-AU" sz="2400" b="0" i="0" u="none" strike="noStrike" kern="1200" cap="all" spc="200" normalizeH="0" baseline="0" noProof="0" dirty="0">
                <a:ln>
                  <a:noFill/>
                </a:ln>
                <a:solidFill>
                  <a:srgbClr val="262626"/>
                </a:solidFill>
                <a:effectLst/>
                <a:uLnTx/>
                <a:uFillTx/>
                <a:latin typeface="Gill Sans MT" panose="020B0502020104020203"/>
                <a:ea typeface="+mj-ea"/>
                <a:cs typeface="+mj-cs"/>
              </a:rPr>
            </a:br>
            <a:r>
              <a:rPr kumimoji="0" lang="en-AU" sz="2400" b="0" i="1" u="none" strike="noStrike" kern="1200" cap="none" spc="200" normalizeH="0" baseline="0" noProof="0" dirty="0">
                <a:ln>
                  <a:noFill/>
                </a:ln>
                <a:solidFill>
                  <a:srgbClr val="262626"/>
                </a:solidFill>
                <a:effectLst/>
                <a:uLnTx/>
                <a:uFillTx/>
                <a:latin typeface="Gill Sans MT" panose="020B0502020104020203"/>
                <a:ea typeface="+mj-ea"/>
                <a:cs typeface="+mj-cs"/>
              </a:rPr>
              <a:t>(2 of 2)</a:t>
            </a:r>
          </a:p>
        </p:txBody>
      </p:sp>
      <p:pic>
        <p:nvPicPr>
          <p:cNvPr id="6" name="Picture 5"/>
          <p:cNvPicPr>
            <a:picLocks noChangeAspect="1"/>
          </p:cNvPicPr>
          <p:nvPr/>
        </p:nvPicPr>
        <p:blipFill>
          <a:blip r:embed="rId7"/>
          <a:stretch>
            <a:fillRect/>
          </a:stretch>
        </p:blipFill>
        <p:spPr>
          <a:xfrm>
            <a:off x="107504" y="71457"/>
            <a:ext cx="1459505" cy="1098461"/>
          </a:xfrm>
          <a:prstGeom prst="rect">
            <a:avLst/>
          </a:prstGeom>
        </p:spPr>
      </p:pic>
      <p:pic>
        <p:nvPicPr>
          <p:cNvPr id="2" name="Graphic 1" descr="Checklist with solid fill">
            <a:extLst>
              <a:ext uri="{FF2B5EF4-FFF2-40B4-BE49-F238E27FC236}">
                <a16:creationId xmlns:a16="http://schemas.microsoft.com/office/drawing/2014/main" id="{D5A16E2A-5C30-54EA-527C-4600B0FDEC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64288" y="2514600"/>
            <a:ext cx="914400" cy="914400"/>
          </a:xfrm>
          <a:prstGeom prst="rect">
            <a:avLst/>
          </a:prstGeom>
        </p:spPr>
      </p:pic>
      <p:pic>
        <p:nvPicPr>
          <p:cNvPr id="7" name="Graphic 6" descr="Checklist with solid fill">
            <a:extLst>
              <a:ext uri="{FF2B5EF4-FFF2-40B4-BE49-F238E27FC236}">
                <a16:creationId xmlns:a16="http://schemas.microsoft.com/office/drawing/2014/main" id="{A11FCCCE-3DF7-2BAD-3796-63A1120953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2200" y="5852159"/>
            <a:ext cx="914400" cy="914400"/>
          </a:xfrm>
          <a:prstGeom prst="rect">
            <a:avLst/>
          </a:prstGeom>
        </p:spPr>
      </p:pic>
      <p:pic>
        <p:nvPicPr>
          <p:cNvPr id="8" name="Graphic 7" descr="Checklist with solid fill">
            <a:extLst>
              <a:ext uri="{FF2B5EF4-FFF2-40B4-BE49-F238E27FC236}">
                <a16:creationId xmlns:a16="http://schemas.microsoft.com/office/drawing/2014/main" id="{22A51759-90B1-D686-DB72-D12865D20A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45753" y="1032568"/>
            <a:ext cx="547371" cy="547371"/>
          </a:xfrm>
          <a:prstGeom prst="rect">
            <a:avLst/>
          </a:prstGeom>
        </p:spPr>
      </p:pic>
    </p:spTree>
    <p:extLst>
      <p:ext uri="{BB962C8B-B14F-4D97-AF65-F5344CB8AC3E}">
        <p14:creationId xmlns:p14="http://schemas.microsoft.com/office/powerpoint/2010/main" val="1501726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15D388-5E62-2C4B-865E-3786D9939A05}"/>
              </a:ext>
            </a:extLst>
          </p:cNvPr>
          <p:cNvSpPr>
            <a:spLocks noGrp="1"/>
          </p:cNvSpPr>
          <p:nvPr>
            <p:ph type="body" sz="quarter" idx="10"/>
          </p:nvPr>
        </p:nvSpPr>
        <p:spPr>
          <a:xfrm>
            <a:off x="894988" y="1196752"/>
            <a:ext cx="7561045" cy="5517232"/>
          </a:xfrm>
        </p:spPr>
        <p:txBody>
          <a:bodyPr>
            <a:normAutofit/>
          </a:bodyPr>
          <a:lstStyle/>
          <a:p>
            <a:pPr>
              <a:lnSpc>
                <a:spcPct val="110000"/>
              </a:lnSpc>
              <a:spcBef>
                <a:spcPts val="500"/>
              </a:spcBef>
              <a:spcAft>
                <a:spcPts val="500"/>
              </a:spcAft>
              <a:buClr>
                <a:schemeClr val="tx1"/>
              </a:buClr>
            </a:pPr>
            <a:r>
              <a:rPr lang="en-AU" sz="1600" dirty="0">
                <a:latin typeface="+mn-lt"/>
              </a:rPr>
              <a:t>In Week 5, we covered the following:</a:t>
            </a:r>
          </a:p>
          <a:p>
            <a:pPr lvl="1">
              <a:lnSpc>
                <a:spcPct val="110000"/>
              </a:lnSpc>
              <a:spcBef>
                <a:spcPts val="500"/>
              </a:spcBef>
              <a:spcAft>
                <a:spcPts val="500"/>
              </a:spcAft>
              <a:buClr>
                <a:schemeClr val="tx1"/>
              </a:buClr>
              <a:buFont typeface="Wingdings" pitchFamily="2" charset="2"/>
              <a:buChar char="ü"/>
            </a:pPr>
            <a:r>
              <a:rPr lang="en-AU" dirty="0">
                <a:latin typeface="+mn-lt"/>
              </a:rPr>
              <a:t>The IT Organisation</a:t>
            </a:r>
          </a:p>
          <a:p>
            <a:pPr lvl="1">
              <a:lnSpc>
                <a:spcPct val="110000"/>
              </a:lnSpc>
              <a:spcBef>
                <a:spcPts val="500"/>
              </a:spcBef>
              <a:spcAft>
                <a:spcPts val="500"/>
              </a:spcAft>
              <a:buClr>
                <a:schemeClr val="tx1"/>
              </a:buClr>
              <a:buFont typeface="Wingdings" pitchFamily="2" charset="2"/>
              <a:buChar char="ü"/>
            </a:pPr>
            <a:r>
              <a:rPr lang="en-AU" dirty="0">
                <a:latin typeface="+mn-lt"/>
              </a:rPr>
              <a:t>Driving Organisational Change</a:t>
            </a:r>
          </a:p>
          <a:p>
            <a:pPr>
              <a:lnSpc>
                <a:spcPct val="110000"/>
              </a:lnSpc>
              <a:spcBef>
                <a:spcPts val="500"/>
              </a:spcBef>
              <a:spcAft>
                <a:spcPts val="500"/>
              </a:spcAft>
              <a:buClr>
                <a:schemeClr val="tx1"/>
              </a:buClr>
            </a:pPr>
            <a:r>
              <a:rPr lang="en-AU" sz="1600" dirty="0">
                <a:latin typeface="+mn-lt"/>
              </a:rPr>
              <a:t>Keep reviewing for the Mid Semester quiz</a:t>
            </a:r>
          </a:p>
          <a:p>
            <a:pPr>
              <a:lnSpc>
                <a:spcPct val="110000"/>
              </a:lnSpc>
              <a:spcBef>
                <a:spcPts val="500"/>
              </a:spcBef>
              <a:spcAft>
                <a:spcPts val="500"/>
              </a:spcAft>
              <a:buClr>
                <a:schemeClr val="tx1"/>
              </a:buClr>
            </a:pPr>
            <a:r>
              <a:rPr lang="en-AU" sz="1600" dirty="0">
                <a:latin typeface="+mn-lt"/>
              </a:rPr>
              <a:t>Keep working on your BAR.</a:t>
            </a:r>
          </a:p>
          <a:p>
            <a:pPr>
              <a:lnSpc>
                <a:spcPct val="110000"/>
              </a:lnSpc>
              <a:spcBef>
                <a:spcPts val="500"/>
              </a:spcBef>
              <a:spcAft>
                <a:spcPts val="500"/>
              </a:spcAft>
              <a:buClr>
                <a:schemeClr val="tx1"/>
              </a:buClr>
            </a:pPr>
            <a:r>
              <a:rPr lang="en-AU" sz="1600" dirty="0">
                <a:latin typeface="+mn-lt"/>
              </a:rPr>
              <a:t>Good luck next week !! </a:t>
            </a:r>
          </a:p>
          <a:p>
            <a:pPr>
              <a:lnSpc>
                <a:spcPct val="110000"/>
              </a:lnSpc>
              <a:spcBef>
                <a:spcPts val="500"/>
              </a:spcBef>
              <a:spcAft>
                <a:spcPts val="500"/>
              </a:spcAft>
              <a:buClr>
                <a:schemeClr val="tx1"/>
              </a:buClr>
            </a:pPr>
            <a:r>
              <a:rPr lang="en-AU" sz="1600" dirty="0">
                <a:latin typeface="+mn-lt"/>
              </a:rPr>
              <a:t>and then have a good break…. </a:t>
            </a:r>
            <a:r>
              <a:rPr lang="en-AU" sz="1600" dirty="0">
                <a:latin typeface="+mn-lt"/>
                <a:sym typeface="Wingdings" panose="05000000000000000000" pitchFamily="2" charset="2"/>
              </a:rPr>
              <a:t></a:t>
            </a:r>
            <a:endParaRPr lang="en-AU" sz="1600" dirty="0">
              <a:latin typeface="+mn-lt"/>
            </a:endParaRPr>
          </a:p>
        </p:txBody>
      </p:sp>
      <p:sp>
        <p:nvSpPr>
          <p:cNvPr id="3" name="Title 2">
            <a:extLst>
              <a:ext uri="{FF2B5EF4-FFF2-40B4-BE49-F238E27FC236}">
                <a16:creationId xmlns:a16="http://schemas.microsoft.com/office/drawing/2014/main" id="{D19351AD-947C-0645-B10F-11A2A7EA7B01}"/>
              </a:ext>
            </a:extLst>
          </p:cNvPr>
          <p:cNvSpPr>
            <a:spLocks noGrp="1"/>
          </p:cNvSpPr>
          <p:nvPr>
            <p:ph type="title"/>
          </p:nvPr>
        </p:nvSpPr>
        <p:spPr>
          <a:xfrm>
            <a:off x="674566" y="279607"/>
            <a:ext cx="8001890" cy="632799"/>
          </a:xfrm>
        </p:spPr>
        <p:txBody>
          <a:bodyPr>
            <a:normAutofit fontScale="90000"/>
          </a:bodyPr>
          <a:lstStyle/>
          <a:p>
            <a:r>
              <a:rPr lang="en-AU" dirty="0"/>
              <a:t>week 5 – wrap up</a:t>
            </a:r>
          </a:p>
        </p:txBody>
      </p:sp>
      <p:sp>
        <p:nvSpPr>
          <p:cNvPr id="4" name="Slide Number Placeholder 3">
            <a:extLst>
              <a:ext uri="{FF2B5EF4-FFF2-40B4-BE49-F238E27FC236}">
                <a16:creationId xmlns:a16="http://schemas.microsoft.com/office/drawing/2014/main" id="{B155970B-3AE1-A54F-AC8E-CECFF7798623}"/>
              </a:ext>
            </a:extLst>
          </p:cNvPr>
          <p:cNvSpPr>
            <a:spLocks noGrp="1"/>
          </p:cNvSpPr>
          <p:nvPr>
            <p:ph type="sldNum" sz="quarter" idx="12"/>
          </p:nvPr>
        </p:nvSpPr>
        <p:spPr/>
        <p:txBody>
          <a:bodyPr/>
          <a:lstStyle/>
          <a:p>
            <a:pPr>
              <a:defRPr/>
            </a:pPr>
            <a:fld id="{A9EBF39C-BA82-48C2-8EF1-42990FFB3E38}" type="slidenum">
              <a:rPr lang="en-AU" altLang="en-US" smtClean="0"/>
              <a:pPr>
                <a:defRPr/>
              </a:pPr>
              <a:t>37</a:t>
            </a:fld>
            <a:endParaRPr lang="en-AU" altLang="en-US"/>
          </a:p>
        </p:txBody>
      </p:sp>
      <p:sp>
        <p:nvSpPr>
          <p:cNvPr id="5" name="TextBox 4">
            <a:extLst>
              <a:ext uri="{FF2B5EF4-FFF2-40B4-BE49-F238E27FC236}">
                <a16:creationId xmlns:a16="http://schemas.microsoft.com/office/drawing/2014/main" id="{057142F3-5C05-FB19-1F4D-D63749D4F8D8}"/>
              </a:ext>
            </a:extLst>
          </p:cNvPr>
          <p:cNvSpPr txBox="1"/>
          <p:nvPr/>
        </p:nvSpPr>
        <p:spPr>
          <a:xfrm>
            <a:off x="3707904" y="4797152"/>
            <a:ext cx="1956946" cy="461665"/>
          </a:xfrm>
          <a:prstGeom prst="rect">
            <a:avLst/>
          </a:prstGeom>
          <a:solidFill>
            <a:srgbClr val="FF0000"/>
          </a:solidFill>
          <a:ln>
            <a:solidFill>
              <a:schemeClr val="tx1"/>
            </a:solidFill>
          </a:ln>
        </p:spPr>
        <p:txBody>
          <a:bodyPr wrap="none" rtlCol="0">
            <a:spAutoFit/>
          </a:bodyPr>
          <a:lstStyle/>
          <a:p>
            <a:r>
              <a:rPr lang="en-AU" sz="2400" i="1" dirty="0"/>
              <a:t>BAR Discussion</a:t>
            </a:r>
          </a:p>
        </p:txBody>
      </p:sp>
    </p:spTree>
    <p:extLst>
      <p:ext uri="{BB962C8B-B14F-4D97-AF65-F5344CB8AC3E}">
        <p14:creationId xmlns:p14="http://schemas.microsoft.com/office/powerpoint/2010/main" val="237194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191AE-2E74-1CA7-47F3-EF7F5060A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9D10C-B172-DD86-63FE-EB3B6840C90E}"/>
              </a:ext>
            </a:extLst>
          </p:cNvPr>
          <p:cNvSpPr>
            <a:spLocks noGrp="1"/>
          </p:cNvSpPr>
          <p:nvPr>
            <p:ph type="title"/>
          </p:nvPr>
        </p:nvSpPr>
        <p:spPr>
          <a:xfrm>
            <a:off x="989508" y="260648"/>
            <a:ext cx="7416824" cy="720080"/>
          </a:xfrm>
        </p:spPr>
        <p:txBody>
          <a:bodyPr>
            <a:noAutofit/>
          </a:bodyPr>
          <a:lstStyle/>
          <a:p>
            <a:pPr>
              <a:lnSpc>
                <a:spcPct val="100000"/>
              </a:lnSpc>
              <a:spcBef>
                <a:spcPts val="600"/>
              </a:spcBef>
              <a:spcAft>
                <a:spcPts val="600"/>
              </a:spcAft>
            </a:pPr>
            <a:r>
              <a:rPr lang="en-AU" sz="2000" dirty="0"/>
              <a:t>The business information systems ecosystem</a:t>
            </a:r>
            <a:br>
              <a:rPr lang="en-AU" sz="2000" dirty="0"/>
            </a:br>
            <a:r>
              <a:rPr lang="en-AU" sz="1800" dirty="0"/>
              <a:t>Course Structure</a:t>
            </a:r>
            <a:endParaRPr lang="en-AU" sz="2000" dirty="0"/>
          </a:p>
        </p:txBody>
      </p:sp>
      <p:sp>
        <p:nvSpPr>
          <p:cNvPr id="3" name="Content Placeholder 2">
            <a:extLst>
              <a:ext uri="{FF2B5EF4-FFF2-40B4-BE49-F238E27FC236}">
                <a16:creationId xmlns:a16="http://schemas.microsoft.com/office/drawing/2014/main" id="{3E080A54-C56E-CA84-71B2-FAA6EEEE8E71}"/>
              </a:ext>
            </a:extLst>
          </p:cNvPr>
          <p:cNvSpPr>
            <a:spLocks noGrp="1"/>
          </p:cNvSpPr>
          <p:nvPr>
            <p:ph idx="1"/>
          </p:nvPr>
        </p:nvSpPr>
        <p:spPr>
          <a:xfrm>
            <a:off x="1138528" y="1115351"/>
            <a:ext cx="7118783" cy="720078"/>
          </a:xfrm>
        </p:spPr>
        <p:txBody>
          <a:bodyPr>
            <a:noAutofit/>
          </a:bodyPr>
          <a:lstStyle/>
          <a:p>
            <a:pPr marL="0" indent="0" algn="ctr">
              <a:buNone/>
            </a:pPr>
            <a:r>
              <a:rPr lang="en-AU" i="1" dirty="0"/>
              <a:t>In this course we examine how business information systems impact the inner workings of a business and the connections to a broader ecosystem.</a:t>
            </a:r>
          </a:p>
        </p:txBody>
      </p:sp>
      <p:sp>
        <p:nvSpPr>
          <p:cNvPr id="4" name="Slide Number Placeholder 3">
            <a:extLst>
              <a:ext uri="{FF2B5EF4-FFF2-40B4-BE49-F238E27FC236}">
                <a16:creationId xmlns:a16="http://schemas.microsoft.com/office/drawing/2014/main" id="{D9319A40-3CF9-52C1-E76C-A8FB77BABD5C}"/>
              </a:ext>
            </a:extLst>
          </p:cNvPr>
          <p:cNvSpPr>
            <a:spLocks noGrp="1"/>
          </p:cNvSpPr>
          <p:nvPr>
            <p:ph type="sldNum" sz="quarter" idx="12"/>
          </p:nvPr>
        </p:nvSpPr>
        <p:spPr>
          <a:xfrm>
            <a:off x="8807862" y="6439310"/>
            <a:ext cx="234353" cy="307777"/>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9EBF39C-BA82-48C2-8EF1-42990FFB3E38}" type="slidenum">
              <a:rPr kumimoji="0" lang="en-AU" alt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AU" alt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6" name="Picture 5" descr="Illuminated San Francisco City Hall">
            <a:extLst>
              <a:ext uri="{FF2B5EF4-FFF2-40B4-BE49-F238E27FC236}">
                <a16:creationId xmlns:a16="http://schemas.microsoft.com/office/drawing/2014/main" id="{64868E84-FE2F-2C8B-CD9A-5A9B1BE19D5B}"/>
              </a:ext>
            </a:extLst>
          </p:cNvPr>
          <p:cNvPicPr>
            <a:picLocks noChangeAspect="1"/>
          </p:cNvPicPr>
          <p:nvPr/>
        </p:nvPicPr>
        <p:blipFill>
          <a:blip r:embed="rId3"/>
          <a:stretch>
            <a:fillRect/>
          </a:stretch>
        </p:blipFill>
        <p:spPr>
          <a:xfrm>
            <a:off x="7316952" y="1946228"/>
            <a:ext cx="1647536" cy="1098894"/>
          </a:xfrm>
          <a:prstGeom prst="rect">
            <a:avLst/>
          </a:prstGeom>
          <a:ln>
            <a:solidFill>
              <a:schemeClr val="tx1"/>
            </a:solidFill>
          </a:ln>
        </p:spPr>
      </p:pic>
      <p:sp>
        <p:nvSpPr>
          <p:cNvPr id="8" name="TextBox 7">
            <a:extLst>
              <a:ext uri="{FF2B5EF4-FFF2-40B4-BE49-F238E27FC236}">
                <a16:creationId xmlns:a16="http://schemas.microsoft.com/office/drawing/2014/main" id="{E0A0AACB-8E12-1C7B-927D-76936CBAC12B}"/>
              </a:ext>
            </a:extLst>
          </p:cNvPr>
          <p:cNvSpPr txBox="1"/>
          <p:nvPr/>
        </p:nvSpPr>
        <p:spPr>
          <a:xfrm>
            <a:off x="7585375" y="3049850"/>
            <a:ext cx="111068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Government</a:t>
            </a:r>
          </a:p>
        </p:txBody>
      </p:sp>
      <p:pic>
        <p:nvPicPr>
          <p:cNvPr id="19" name="Picture 18" descr="World map formed by people united">
            <a:extLst>
              <a:ext uri="{FF2B5EF4-FFF2-40B4-BE49-F238E27FC236}">
                <a16:creationId xmlns:a16="http://schemas.microsoft.com/office/drawing/2014/main" id="{C0F67D92-A2BB-C4D7-AD4B-0D82D87D366F}"/>
              </a:ext>
            </a:extLst>
          </p:cNvPr>
          <p:cNvPicPr>
            <a:picLocks noChangeAspect="1"/>
          </p:cNvPicPr>
          <p:nvPr/>
        </p:nvPicPr>
        <p:blipFill>
          <a:blip r:embed="rId4"/>
          <a:stretch>
            <a:fillRect/>
          </a:stretch>
        </p:blipFill>
        <p:spPr>
          <a:xfrm>
            <a:off x="119807" y="1916832"/>
            <a:ext cx="1761018" cy="1039001"/>
          </a:xfrm>
          <a:prstGeom prst="rect">
            <a:avLst/>
          </a:prstGeom>
          <a:ln>
            <a:solidFill>
              <a:schemeClr val="tx1"/>
            </a:solidFill>
          </a:ln>
        </p:spPr>
      </p:pic>
      <p:pic>
        <p:nvPicPr>
          <p:cNvPr id="20" name="Picture 19" descr="A robot using a laptop sitting on a blue chair">
            <a:extLst>
              <a:ext uri="{FF2B5EF4-FFF2-40B4-BE49-F238E27FC236}">
                <a16:creationId xmlns:a16="http://schemas.microsoft.com/office/drawing/2014/main" id="{B8D03C9F-8B80-7CD3-0127-87C81D8C4AF0}"/>
              </a:ext>
            </a:extLst>
          </p:cNvPr>
          <p:cNvPicPr>
            <a:picLocks noChangeAspect="1"/>
          </p:cNvPicPr>
          <p:nvPr/>
        </p:nvPicPr>
        <p:blipFill>
          <a:blip r:embed="rId5"/>
          <a:stretch>
            <a:fillRect/>
          </a:stretch>
        </p:blipFill>
        <p:spPr>
          <a:xfrm>
            <a:off x="7335969" y="3439056"/>
            <a:ext cx="1597448" cy="898565"/>
          </a:xfrm>
          <a:prstGeom prst="rect">
            <a:avLst/>
          </a:prstGeom>
          <a:ln>
            <a:solidFill>
              <a:schemeClr val="tx1"/>
            </a:solidFill>
          </a:ln>
        </p:spPr>
      </p:pic>
      <p:sp>
        <p:nvSpPr>
          <p:cNvPr id="21" name="TextBox 20">
            <a:extLst>
              <a:ext uri="{FF2B5EF4-FFF2-40B4-BE49-F238E27FC236}">
                <a16:creationId xmlns:a16="http://schemas.microsoft.com/office/drawing/2014/main" id="{ADF8DA60-B516-4F5E-495C-3032AD14E405}"/>
              </a:ext>
            </a:extLst>
          </p:cNvPr>
          <p:cNvSpPr txBox="1"/>
          <p:nvPr/>
        </p:nvSpPr>
        <p:spPr>
          <a:xfrm>
            <a:off x="560900" y="4408319"/>
            <a:ext cx="99257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Customers</a:t>
            </a:r>
          </a:p>
        </p:txBody>
      </p:sp>
      <p:sp>
        <p:nvSpPr>
          <p:cNvPr id="22" name="TextBox 21">
            <a:extLst>
              <a:ext uri="{FF2B5EF4-FFF2-40B4-BE49-F238E27FC236}">
                <a16:creationId xmlns:a16="http://schemas.microsoft.com/office/drawing/2014/main" id="{C1A4ED51-D1D0-4488-7AE5-6A042AA05E39}"/>
              </a:ext>
            </a:extLst>
          </p:cNvPr>
          <p:cNvSpPr txBox="1"/>
          <p:nvPr/>
        </p:nvSpPr>
        <p:spPr>
          <a:xfrm>
            <a:off x="7482944" y="4398737"/>
            <a:ext cx="1303498"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Disruptive Tech</a:t>
            </a:r>
          </a:p>
        </p:txBody>
      </p:sp>
      <p:sp>
        <p:nvSpPr>
          <p:cNvPr id="23" name="TextBox 22">
            <a:extLst>
              <a:ext uri="{FF2B5EF4-FFF2-40B4-BE49-F238E27FC236}">
                <a16:creationId xmlns:a16="http://schemas.microsoft.com/office/drawing/2014/main" id="{61AAF7CC-4A85-45EF-144A-BF84EF43B34F}"/>
              </a:ext>
            </a:extLst>
          </p:cNvPr>
          <p:cNvSpPr txBox="1"/>
          <p:nvPr/>
        </p:nvSpPr>
        <p:spPr>
          <a:xfrm>
            <a:off x="616493" y="2939088"/>
            <a:ext cx="76764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Markets</a:t>
            </a:r>
          </a:p>
        </p:txBody>
      </p:sp>
      <p:pic>
        <p:nvPicPr>
          <p:cNvPr id="24" name="Picture 23" descr="Consulting">
            <a:extLst>
              <a:ext uri="{FF2B5EF4-FFF2-40B4-BE49-F238E27FC236}">
                <a16:creationId xmlns:a16="http://schemas.microsoft.com/office/drawing/2014/main" id="{F58B425B-679E-91B6-2711-D5468B4ECAE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9807" y="3386407"/>
            <a:ext cx="1761018" cy="957438"/>
          </a:xfrm>
          <a:prstGeom prst="rect">
            <a:avLst/>
          </a:prstGeom>
          <a:ln>
            <a:solidFill>
              <a:schemeClr val="tx1"/>
            </a:solidFill>
          </a:ln>
        </p:spPr>
      </p:pic>
      <p:pic>
        <p:nvPicPr>
          <p:cNvPr id="25" name="Picture 24" descr="Royalty Free Inventory Stock Photos | rawpixel">
            <a:extLst>
              <a:ext uri="{FF2B5EF4-FFF2-40B4-BE49-F238E27FC236}">
                <a16:creationId xmlns:a16="http://schemas.microsoft.com/office/drawing/2014/main" id="{A595F96C-7AF0-9F33-5CC1-2800E98C2BE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53359" y="4774419"/>
            <a:ext cx="1727465" cy="905247"/>
          </a:xfrm>
          <a:prstGeom prst="rect">
            <a:avLst/>
          </a:prstGeom>
          <a:ln>
            <a:solidFill>
              <a:schemeClr val="tx1"/>
            </a:solidFill>
          </a:ln>
        </p:spPr>
      </p:pic>
      <p:sp>
        <p:nvSpPr>
          <p:cNvPr id="26" name="TextBox 25">
            <a:extLst>
              <a:ext uri="{FF2B5EF4-FFF2-40B4-BE49-F238E27FC236}">
                <a16:creationId xmlns:a16="http://schemas.microsoft.com/office/drawing/2014/main" id="{F973BFCC-0481-92E8-B78A-2CFEBC382C49}"/>
              </a:ext>
            </a:extLst>
          </p:cNvPr>
          <p:cNvSpPr txBox="1"/>
          <p:nvPr/>
        </p:nvSpPr>
        <p:spPr>
          <a:xfrm>
            <a:off x="634148" y="5679666"/>
            <a:ext cx="841897"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Suppliers</a:t>
            </a:r>
          </a:p>
        </p:txBody>
      </p:sp>
      <p:sp>
        <p:nvSpPr>
          <p:cNvPr id="31" name="TextBox 30">
            <a:extLst>
              <a:ext uri="{FF2B5EF4-FFF2-40B4-BE49-F238E27FC236}">
                <a16:creationId xmlns:a16="http://schemas.microsoft.com/office/drawing/2014/main" id="{CD272249-7217-F6C7-1AE3-8B488A370FD5}"/>
              </a:ext>
            </a:extLst>
          </p:cNvPr>
          <p:cNvSpPr txBox="1"/>
          <p:nvPr/>
        </p:nvSpPr>
        <p:spPr>
          <a:xfrm>
            <a:off x="7553273" y="5698766"/>
            <a:ext cx="11224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Competitors</a:t>
            </a:r>
          </a:p>
        </p:txBody>
      </p:sp>
      <p:pic>
        <p:nvPicPr>
          <p:cNvPr id="32" name="Picture 31" descr="&lt;strong&gt;Competitor&lt;/strong&gt; Number Free Stock Photo - Public Domain Pictures">
            <a:extLst>
              <a:ext uri="{FF2B5EF4-FFF2-40B4-BE49-F238E27FC236}">
                <a16:creationId xmlns:a16="http://schemas.microsoft.com/office/drawing/2014/main" id="{5CF8740F-994E-20CC-6BBE-8DAA0FE82C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7069" y="4797787"/>
            <a:ext cx="1613347" cy="900979"/>
          </a:xfrm>
          <a:prstGeom prst="rect">
            <a:avLst/>
          </a:prstGeom>
          <a:ln>
            <a:solidFill>
              <a:schemeClr val="tx1"/>
            </a:solidFill>
          </a:ln>
        </p:spPr>
      </p:pic>
      <p:sp>
        <p:nvSpPr>
          <p:cNvPr id="33" name="TextBox 32">
            <a:extLst>
              <a:ext uri="{FF2B5EF4-FFF2-40B4-BE49-F238E27FC236}">
                <a16:creationId xmlns:a16="http://schemas.microsoft.com/office/drawing/2014/main" id="{9A15CF9A-DA0D-EF07-17B3-6F8C469E6305}"/>
              </a:ext>
            </a:extLst>
          </p:cNvPr>
          <p:cNvSpPr txBox="1"/>
          <p:nvPr/>
        </p:nvSpPr>
        <p:spPr>
          <a:xfrm>
            <a:off x="6849674" y="6657945"/>
            <a:ext cx="2319866" cy="200055"/>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hlinkClick r:id="rId9" tooltip="https://pngimg.com/download/52930">
                  <a:extLst>
                    <a:ext uri="{A12FA001-AC4F-418D-AE19-62706E023703}">
                      <ahyp:hlinkClr xmlns:ahyp="http://schemas.microsoft.com/office/drawing/2018/hyperlinkcolor" val="tx"/>
                    </a:ext>
                  </a:extLst>
                </a:hlinkClick>
              </a:rPr>
              <a:t>This Photo</a:t>
            </a: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 by Unknown Author is licensed under </a:t>
            </a:r>
            <a:r>
              <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hlinkClick r:id="rId10" tooltip="https://creativecommons.org/licenses/by-nc/3.0/">
                  <a:extLst>
                    <a:ext uri="{A12FA001-AC4F-418D-AE19-62706E023703}">
                      <ahyp:hlinkClr xmlns:ahyp="http://schemas.microsoft.com/office/drawing/2018/hyperlinkcolor" val="tx"/>
                    </a:ext>
                  </a:extLst>
                </a:hlinkClick>
              </a:rPr>
              <a:t>CC BY-NC</a:t>
            </a:r>
            <a:endParaRPr kumimoji="0" lang="en-AU" sz="7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C1359996-2669-9A7D-93A3-7E9784BBE62B}"/>
              </a:ext>
            </a:extLst>
          </p:cNvPr>
          <p:cNvGrpSpPr/>
          <p:nvPr/>
        </p:nvGrpSpPr>
        <p:grpSpPr>
          <a:xfrm>
            <a:off x="2015095" y="1916832"/>
            <a:ext cx="5113809" cy="3816424"/>
            <a:chOff x="2195736" y="2276872"/>
            <a:chExt cx="5113809" cy="3816424"/>
          </a:xfrm>
        </p:grpSpPr>
        <p:sp>
          <p:nvSpPr>
            <p:cNvPr id="40" name="Rectangle 39">
              <a:extLst>
                <a:ext uri="{FF2B5EF4-FFF2-40B4-BE49-F238E27FC236}">
                  <a16:creationId xmlns:a16="http://schemas.microsoft.com/office/drawing/2014/main" id="{8631B118-882B-C532-FCC1-CD76A3B6358D}"/>
                </a:ext>
              </a:extLst>
            </p:cNvPr>
            <p:cNvSpPr/>
            <p:nvPr/>
          </p:nvSpPr>
          <p:spPr>
            <a:xfrm>
              <a:off x="2195736" y="2276872"/>
              <a:ext cx="5113809" cy="3816424"/>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5" name="Rectangle 14">
              <a:extLst>
                <a:ext uri="{FF2B5EF4-FFF2-40B4-BE49-F238E27FC236}">
                  <a16:creationId xmlns:a16="http://schemas.microsoft.com/office/drawing/2014/main" id="{1C5C8C9D-08C0-8A04-4CB3-16F9DE9A58E4}"/>
                </a:ext>
              </a:extLst>
            </p:cNvPr>
            <p:cNvSpPr/>
            <p:nvPr/>
          </p:nvSpPr>
          <p:spPr>
            <a:xfrm>
              <a:off x="3671648" y="3009733"/>
              <a:ext cx="1988209" cy="229537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Picture 4" descr="Sunlight over skyscraper">
              <a:extLst>
                <a:ext uri="{FF2B5EF4-FFF2-40B4-BE49-F238E27FC236}">
                  <a16:creationId xmlns:a16="http://schemas.microsoft.com/office/drawing/2014/main" id="{6D78E280-C8BB-4FDC-96DC-EE5F84234647}"/>
                </a:ext>
              </a:extLst>
            </p:cNvPr>
            <p:cNvPicPr>
              <a:picLocks noChangeAspect="1"/>
            </p:cNvPicPr>
            <p:nvPr/>
          </p:nvPicPr>
          <p:blipFill>
            <a:blip r:embed="rId11"/>
            <a:stretch>
              <a:fillRect/>
            </a:stretch>
          </p:blipFill>
          <p:spPr>
            <a:xfrm>
              <a:off x="3730556" y="3094301"/>
              <a:ext cx="1871848" cy="1247899"/>
            </a:xfrm>
            <a:prstGeom prst="rect">
              <a:avLst/>
            </a:prstGeom>
            <a:ln>
              <a:solidFill>
                <a:schemeClr val="tx1"/>
              </a:solidFill>
            </a:ln>
          </p:spPr>
        </p:pic>
        <p:sp>
          <p:nvSpPr>
            <p:cNvPr id="7" name="TextBox 6">
              <a:extLst>
                <a:ext uri="{FF2B5EF4-FFF2-40B4-BE49-F238E27FC236}">
                  <a16:creationId xmlns:a16="http://schemas.microsoft.com/office/drawing/2014/main" id="{A3764B1C-0D59-1409-C53D-ECBC857E6BAB}"/>
                </a:ext>
              </a:extLst>
            </p:cNvPr>
            <p:cNvSpPr txBox="1"/>
            <p:nvPr/>
          </p:nvSpPr>
          <p:spPr>
            <a:xfrm>
              <a:off x="4014731" y="4476823"/>
              <a:ext cx="1303498" cy="738664"/>
            </a:xfrm>
            <a:prstGeom prst="rect">
              <a:avLst/>
            </a:prstGeom>
            <a:solidFill>
              <a:schemeClr val="bg2">
                <a:lumMod val="9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Strategy Development Methods</a:t>
              </a:r>
            </a:p>
          </p:txBody>
        </p:sp>
        <p:sp>
          <p:nvSpPr>
            <p:cNvPr id="9" name="TextBox 8">
              <a:extLst>
                <a:ext uri="{FF2B5EF4-FFF2-40B4-BE49-F238E27FC236}">
                  <a16:creationId xmlns:a16="http://schemas.microsoft.com/office/drawing/2014/main" id="{602B7055-B0B7-231D-091B-88E1F8D1C0E4}"/>
                </a:ext>
              </a:extLst>
            </p:cNvPr>
            <p:cNvSpPr txBox="1"/>
            <p:nvPr/>
          </p:nvSpPr>
          <p:spPr>
            <a:xfrm>
              <a:off x="2267744" y="3368034"/>
              <a:ext cx="1303498" cy="523220"/>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Systems Modelling</a:t>
              </a:r>
            </a:p>
          </p:txBody>
        </p:sp>
        <p:sp>
          <p:nvSpPr>
            <p:cNvPr id="27" name="TextBox 26">
              <a:extLst>
                <a:ext uri="{FF2B5EF4-FFF2-40B4-BE49-F238E27FC236}">
                  <a16:creationId xmlns:a16="http://schemas.microsoft.com/office/drawing/2014/main" id="{D79D04DA-9C8C-0A98-D244-465D59C9860C}"/>
                </a:ext>
              </a:extLst>
            </p:cNvPr>
            <p:cNvSpPr txBox="1"/>
            <p:nvPr/>
          </p:nvSpPr>
          <p:spPr>
            <a:xfrm>
              <a:off x="2267744" y="4322934"/>
              <a:ext cx="1303498" cy="523220"/>
            </a:xfrm>
            <a:prstGeom prst="rect">
              <a:avLst/>
            </a:prstGeom>
            <a:solidFill>
              <a:srgbClr val="FF0000"/>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Systems Development</a:t>
              </a:r>
            </a:p>
          </p:txBody>
        </p:sp>
        <p:sp>
          <p:nvSpPr>
            <p:cNvPr id="34" name="TextBox 33">
              <a:extLst>
                <a:ext uri="{FF2B5EF4-FFF2-40B4-BE49-F238E27FC236}">
                  <a16:creationId xmlns:a16="http://schemas.microsoft.com/office/drawing/2014/main" id="{1CDD913C-BA3C-8C72-E0B6-469FF396F940}"/>
                </a:ext>
              </a:extLst>
            </p:cNvPr>
            <p:cNvSpPr txBox="1"/>
            <p:nvPr/>
          </p:nvSpPr>
          <p:spPr>
            <a:xfrm>
              <a:off x="3078807" y="2351237"/>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Organisational Change</a:t>
              </a:r>
            </a:p>
          </p:txBody>
        </p:sp>
        <p:sp>
          <p:nvSpPr>
            <p:cNvPr id="35" name="TextBox 34">
              <a:extLst>
                <a:ext uri="{FF2B5EF4-FFF2-40B4-BE49-F238E27FC236}">
                  <a16:creationId xmlns:a16="http://schemas.microsoft.com/office/drawing/2014/main" id="{FB257E42-C4BF-F375-662D-8D679FC333BC}"/>
                </a:ext>
              </a:extLst>
            </p:cNvPr>
            <p:cNvSpPr txBox="1"/>
            <p:nvPr/>
          </p:nvSpPr>
          <p:spPr>
            <a:xfrm>
              <a:off x="5902716" y="338259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Technologies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6" name="TextBox 35">
              <a:extLst>
                <a:ext uri="{FF2B5EF4-FFF2-40B4-BE49-F238E27FC236}">
                  <a16:creationId xmlns:a16="http://schemas.microsoft.com/office/drawing/2014/main" id="{2891CE0A-8A68-A3CB-1A8E-D94B0D317305}"/>
                </a:ext>
              </a:extLst>
            </p:cNvPr>
            <p:cNvSpPr txBox="1"/>
            <p:nvPr/>
          </p:nvSpPr>
          <p:spPr>
            <a:xfrm>
              <a:off x="4950655" y="2348880"/>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Decision Making</a:t>
              </a:r>
            </a:p>
          </p:txBody>
        </p:sp>
        <p:sp>
          <p:nvSpPr>
            <p:cNvPr id="37" name="TextBox 36">
              <a:extLst>
                <a:ext uri="{FF2B5EF4-FFF2-40B4-BE49-F238E27FC236}">
                  <a16:creationId xmlns:a16="http://schemas.microsoft.com/office/drawing/2014/main" id="{FB34331C-5C2A-04BC-E115-0772CFBDC5D4}"/>
                </a:ext>
              </a:extLst>
            </p:cNvPr>
            <p:cNvSpPr txBox="1"/>
            <p:nvPr/>
          </p:nvSpPr>
          <p:spPr>
            <a:xfrm>
              <a:off x="5902716" y="4322934"/>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Data Management</a:t>
              </a:r>
            </a:p>
          </p:txBody>
        </p:sp>
        <p:sp>
          <p:nvSpPr>
            <p:cNvPr id="38" name="TextBox 37">
              <a:extLst>
                <a:ext uri="{FF2B5EF4-FFF2-40B4-BE49-F238E27FC236}">
                  <a16:creationId xmlns:a16="http://schemas.microsoft.com/office/drawing/2014/main" id="{113DA8E1-889F-2AD7-2EA9-D7B09A8DB2F3}"/>
                </a:ext>
              </a:extLst>
            </p:cNvPr>
            <p:cNvSpPr txBox="1"/>
            <p:nvPr/>
          </p:nvSpPr>
          <p:spPr>
            <a:xfrm>
              <a:off x="3178659" y="5439732"/>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Cyber  Security</a:t>
              </a:r>
            </a:p>
          </p:txBody>
        </p:sp>
        <p:sp>
          <p:nvSpPr>
            <p:cNvPr id="39" name="TextBox 38">
              <a:extLst>
                <a:ext uri="{FF2B5EF4-FFF2-40B4-BE49-F238E27FC236}">
                  <a16:creationId xmlns:a16="http://schemas.microsoft.com/office/drawing/2014/main" id="{EDA47C61-A2C1-65E6-EB11-968BCE5ACFE5}"/>
                </a:ext>
              </a:extLst>
            </p:cNvPr>
            <p:cNvSpPr txBox="1"/>
            <p:nvPr/>
          </p:nvSpPr>
          <p:spPr>
            <a:xfrm>
              <a:off x="4769928" y="5439732"/>
              <a:ext cx="1303498" cy="523220"/>
            </a:xfrm>
            <a:prstGeom prst="rect">
              <a:avLst/>
            </a:prstGeom>
            <a:solidFill>
              <a:schemeClr val="accent3">
                <a:lumMod val="40000"/>
                <a:lumOff val="60000"/>
              </a:schemeClr>
            </a:solid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rPr>
                <a:t>Ethics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grpSp>
      <p:sp>
        <p:nvSpPr>
          <p:cNvPr id="10" name="Content Placeholder 2">
            <a:extLst>
              <a:ext uri="{FF2B5EF4-FFF2-40B4-BE49-F238E27FC236}">
                <a16:creationId xmlns:a16="http://schemas.microsoft.com/office/drawing/2014/main" id="{5B8423B3-C52B-B641-BD70-02CF5BAD8440}"/>
              </a:ext>
            </a:extLst>
          </p:cNvPr>
          <p:cNvSpPr txBox="1">
            <a:spLocks/>
          </p:cNvSpPr>
          <p:nvPr/>
        </p:nvSpPr>
        <p:spPr>
          <a:xfrm>
            <a:off x="1889185" y="5867879"/>
            <a:ext cx="5427767" cy="72007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9BAFB5"/>
              </a:buClr>
              <a:buSzTx/>
              <a:buFont typeface="Arial" panose="020B0604020202020204" pitchFamily="34" charset="0"/>
              <a:buNone/>
              <a:tabLst/>
              <a:defRPr/>
            </a:pPr>
            <a:r>
              <a:rPr kumimoji="0" lang="en-AU" sz="1600" b="0" i="1"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The course focuses primarily on the areas of investigation listed above. By the end of the course, you should have at least an introductory level understanding of each of these areas.</a:t>
            </a:r>
          </a:p>
        </p:txBody>
      </p:sp>
    </p:spTree>
    <p:extLst>
      <p:ext uri="{BB962C8B-B14F-4D97-AF65-F5344CB8AC3E}">
        <p14:creationId xmlns:p14="http://schemas.microsoft.com/office/powerpoint/2010/main" val="4244016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5" name="Rectangle 7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1267" name="Rectangle 3">
            <a:extLst>
              <a:ext uri="{FF2B5EF4-FFF2-40B4-BE49-F238E27FC236}">
                <a16:creationId xmlns:a16="http://schemas.microsoft.com/office/drawing/2014/main" id="{FCB6C7B1-8291-47F2-B672-441E423B835A}"/>
              </a:ext>
            </a:extLst>
          </p:cNvPr>
          <p:cNvSpPr>
            <a:spLocks noGrp="1" noChangeArrowheads="1"/>
          </p:cNvSpPr>
          <p:nvPr>
            <p:ph type="title"/>
          </p:nvPr>
        </p:nvSpPr>
        <p:spPr>
          <a:xfrm>
            <a:off x="348733" y="224280"/>
            <a:ext cx="2793256" cy="1728044"/>
          </a:xfrm>
          <a:noFill/>
          <a:ln>
            <a:solidFill>
              <a:schemeClr val="bg1"/>
            </a:solidFill>
          </a:ln>
        </p:spPr>
        <p:txBody>
          <a:bodyPr vert="horz" wrap="square" lIns="182880" tIns="182880" rIns="182880" bIns="182880" rtlCol="0" anchor="ctr">
            <a:normAutofit/>
          </a:bodyPr>
          <a:lstStyle/>
          <a:p>
            <a:r>
              <a:rPr lang="en-US" altLang="en-US" sz="1800" dirty="0">
                <a:solidFill>
                  <a:schemeClr val="bg1"/>
                </a:solidFill>
              </a:rPr>
              <a:t>What is a system development Methodology?</a:t>
            </a:r>
          </a:p>
        </p:txBody>
      </p:sp>
      <p:sp>
        <p:nvSpPr>
          <p:cNvPr id="3" name="TextBox 2">
            <a:extLst>
              <a:ext uri="{FF2B5EF4-FFF2-40B4-BE49-F238E27FC236}">
                <a16:creationId xmlns:a16="http://schemas.microsoft.com/office/drawing/2014/main" id="{9E246579-B1D9-4405-8E30-397BC108476D}"/>
              </a:ext>
            </a:extLst>
          </p:cNvPr>
          <p:cNvSpPr txBox="1"/>
          <p:nvPr/>
        </p:nvSpPr>
        <p:spPr>
          <a:xfrm>
            <a:off x="46376" y="2199846"/>
            <a:ext cx="3444346" cy="4397506"/>
          </a:xfrm>
          <a:prstGeom prst="rect">
            <a:avLst/>
          </a:prstGeom>
        </p:spPr>
        <p:txBody>
          <a:bodyPr vert="horz" lIns="91440" tIns="45720" rIns="91440" bIns="45720" rtlCol="0">
            <a:noAutofit/>
          </a:bodyPr>
          <a:lstStyle/>
          <a:p>
            <a:pPr marL="342900" marR="0" lvl="0" indent="-285750" algn="l" defTabSz="914400" rtl="0" eaLnBrk="1" fontAlgn="auto" latinLnBrk="0" hangingPunct="1">
              <a:lnSpc>
                <a:spcPct val="110000"/>
              </a:lnSpc>
              <a:spcBef>
                <a:spcPts val="600"/>
              </a:spcBef>
              <a:spcAft>
                <a:spcPts val="600"/>
              </a:spcAft>
              <a:buClr>
                <a:srgbClr val="FFFFFF"/>
              </a:buClr>
              <a:buSzTx/>
              <a:buFont typeface="Wingdings" pitchFamily="2" charset="2"/>
              <a:buChar char="§"/>
              <a:tabLst/>
              <a:defRPr/>
            </a:pPr>
            <a:r>
              <a:rPr kumimoji="0" lang="en-US" sz="1600" b="0" i="0" u="none" strike="noStrike" kern="1200" cap="none" spc="0" normalizeH="0" baseline="0" noProof="0" dirty="0">
                <a:ln>
                  <a:noFill/>
                </a:ln>
                <a:solidFill>
                  <a:srgbClr val="FFFFFF"/>
                </a:solidFill>
                <a:effectLst/>
                <a:uLnTx/>
                <a:uFillTx/>
                <a:latin typeface="Gill Sans MT" panose="020B0502020104020203"/>
                <a:ea typeface="+mn-ea"/>
                <a:cs typeface="+mn-cs"/>
              </a:rPr>
              <a:t>When </a:t>
            </a:r>
            <a:r>
              <a:rPr kumimoji="0" lang="en-US" sz="1600" b="0" i="0" u="none" strike="noStrike" kern="1200" cap="none" spc="0" normalizeH="0" baseline="0" noProof="0">
                <a:ln>
                  <a:noFill/>
                </a:ln>
                <a:solidFill>
                  <a:srgbClr val="FFFFFF"/>
                </a:solidFill>
                <a:effectLst/>
                <a:uLnTx/>
                <a:uFillTx/>
                <a:latin typeface="Gill Sans MT" panose="020B0502020104020203"/>
                <a:ea typeface="+mn-ea"/>
                <a:cs typeface="+mn-cs"/>
              </a:rPr>
              <a:t>we implement or build </a:t>
            </a:r>
            <a:r>
              <a:rPr kumimoji="0" lang="en-US" sz="1600" b="0" i="0" u="none" strike="noStrike" kern="1200" cap="none" spc="0" normalizeH="0" baseline="0" noProof="0" dirty="0">
                <a:ln>
                  <a:noFill/>
                </a:ln>
                <a:solidFill>
                  <a:srgbClr val="FFFFFF"/>
                </a:solidFill>
                <a:effectLst/>
                <a:uLnTx/>
                <a:uFillTx/>
                <a:latin typeface="Gill Sans MT" panose="020B0502020104020203"/>
                <a:ea typeface="+mn-ea"/>
                <a:cs typeface="+mn-cs"/>
              </a:rPr>
              <a:t>a system, we follow a system development method. </a:t>
            </a:r>
          </a:p>
          <a:p>
            <a:pPr marL="342900" marR="0" lvl="0" indent="-285750" algn="l" defTabSz="914400" rtl="0" eaLnBrk="1" fontAlgn="auto" latinLnBrk="0" hangingPunct="1">
              <a:lnSpc>
                <a:spcPct val="110000"/>
              </a:lnSpc>
              <a:spcBef>
                <a:spcPts val="600"/>
              </a:spcBef>
              <a:spcAft>
                <a:spcPts val="600"/>
              </a:spcAft>
              <a:buClr>
                <a:srgbClr val="FFFFFF"/>
              </a:buClr>
              <a:buSzTx/>
              <a:buFont typeface="Wingdings" pitchFamily="2" charset="2"/>
              <a:buChar char="§"/>
              <a:tabLst/>
              <a:defRPr/>
            </a:pPr>
            <a:r>
              <a:rPr kumimoji="0" lang="en-US" sz="1600" b="0" i="0" u="none" strike="noStrike" kern="1200" cap="none" spc="0" normalizeH="0" baseline="0" noProof="0" dirty="0">
                <a:ln>
                  <a:noFill/>
                </a:ln>
                <a:solidFill>
                  <a:srgbClr val="FFFFFF"/>
                </a:solidFill>
                <a:effectLst/>
                <a:uLnTx/>
                <a:uFillTx/>
                <a:latin typeface="Gill Sans MT" panose="020B0502020104020203"/>
                <a:ea typeface="+mn-ea"/>
                <a:cs typeface="+mn-cs"/>
              </a:rPr>
              <a:t>The methodology determines how the system is built and drives the involvement of the IT and business area staff.</a:t>
            </a:r>
          </a:p>
          <a:p>
            <a:pPr marL="342900" marR="0" lvl="0" indent="-285750" algn="l" defTabSz="914400" rtl="0" eaLnBrk="1" fontAlgn="auto" latinLnBrk="0" hangingPunct="1">
              <a:lnSpc>
                <a:spcPct val="110000"/>
              </a:lnSpc>
              <a:spcBef>
                <a:spcPts val="600"/>
              </a:spcBef>
              <a:spcAft>
                <a:spcPts val="600"/>
              </a:spcAft>
              <a:buClr>
                <a:srgbClr val="FFFFFF"/>
              </a:buClr>
              <a:buSzTx/>
              <a:buFont typeface="Wingdings" pitchFamily="2" charset="2"/>
              <a:buChar char="§"/>
              <a:tabLst/>
              <a:defRPr/>
            </a:pPr>
            <a:r>
              <a:rPr kumimoji="0" lang="en-US" sz="1600" b="0" i="0" u="none" strike="noStrike" kern="1200" cap="none" spc="0" normalizeH="0" baseline="0" noProof="0" dirty="0">
                <a:ln>
                  <a:noFill/>
                </a:ln>
                <a:solidFill>
                  <a:srgbClr val="FFFFFF"/>
                </a:solidFill>
                <a:effectLst/>
                <a:uLnTx/>
                <a:uFillTx/>
                <a:latin typeface="Gill Sans MT" panose="020B0502020104020203"/>
                <a:ea typeface="+mn-ea"/>
                <a:cs typeface="+mn-cs"/>
              </a:rPr>
              <a:t>A system development method is a set of policies, procedures, standards, processes,  tools, and tasks that people apply to technical and management challenges. </a:t>
            </a:r>
          </a:p>
          <a:p>
            <a:pPr marL="342900" marR="0" lvl="0" indent="-285750" algn="l" defTabSz="914400" rtl="0" eaLnBrk="1" fontAlgn="auto" latinLnBrk="0" hangingPunct="1">
              <a:lnSpc>
                <a:spcPct val="110000"/>
              </a:lnSpc>
              <a:spcBef>
                <a:spcPts val="600"/>
              </a:spcBef>
              <a:spcAft>
                <a:spcPts val="600"/>
              </a:spcAft>
              <a:buClr>
                <a:srgbClr val="FFFFFF"/>
              </a:buClr>
              <a:buSzTx/>
              <a:buFont typeface="Wingdings" pitchFamily="2" charset="2"/>
              <a:buChar char="§"/>
              <a:tabLst/>
              <a:defRPr/>
            </a:pPr>
            <a:r>
              <a:rPr kumimoji="0" lang="en-US" sz="1600" b="0" i="0" u="none" strike="noStrike" kern="1200" cap="none" spc="0" normalizeH="0" baseline="0" noProof="0" dirty="0">
                <a:ln>
                  <a:noFill/>
                </a:ln>
                <a:solidFill>
                  <a:srgbClr val="FFFFFF"/>
                </a:solidFill>
                <a:effectLst/>
                <a:uLnTx/>
                <a:uFillTx/>
                <a:latin typeface="Gill Sans MT" panose="020B0502020104020203"/>
                <a:ea typeface="+mn-ea"/>
                <a:cs typeface="+mn-cs"/>
              </a:rPr>
              <a:t>The System Development Lifecycle (SDLC) has changed significantly over the last 20 years.</a:t>
            </a:r>
          </a:p>
        </p:txBody>
      </p:sp>
      <p:pic>
        <p:nvPicPr>
          <p:cNvPr id="11268" name="Picture 4" descr="fig2-9">
            <a:extLst>
              <a:ext uri="{FF2B5EF4-FFF2-40B4-BE49-F238E27FC236}">
                <a16:creationId xmlns:a16="http://schemas.microsoft.com/office/drawing/2014/main" id="{FF2CE8EB-FF18-43EA-BD52-01CC996896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9619"/>
          <a:stretch>
            <a:fillRect/>
          </a:stretch>
        </p:blipFill>
        <p:spPr>
          <a:xfrm>
            <a:off x="4009672" y="260648"/>
            <a:ext cx="4688077" cy="3383353"/>
          </a:xfrm>
          <a:prstGeom prst="rect">
            <a:avLst/>
          </a:prstGeom>
          <a:noFill/>
        </p:spPr>
      </p:pic>
      <p:sp>
        <p:nvSpPr>
          <p:cNvPr id="2" name="Slide Number Placeholder 1">
            <a:extLst>
              <a:ext uri="{FF2B5EF4-FFF2-40B4-BE49-F238E27FC236}">
                <a16:creationId xmlns:a16="http://schemas.microsoft.com/office/drawing/2014/main" id="{856181EE-05D6-4D74-9A99-8CBC41452FC0}"/>
              </a:ext>
            </a:extLst>
          </p:cNvPr>
          <p:cNvSpPr>
            <a:spLocks noGrp="1"/>
          </p:cNvSpPr>
          <p:nvPr>
            <p:ph type="sldNum" sz="quarter" idx="12"/>
          </p:nvPr>
        </p:nvSpPr>
        <p:spPr>
          <a:xfrm>
            <a:off x="8069191" y="6217920"/>
            <a:ext cx="274320" cy="365760"/>
          </a:xfrm>
        </p:spPr>
        <p:txBody>
          <a:bodyPr vert="horz" lIns="18288" tIns="45720" rIns="18288"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BEC3B61E-79E3-4C44-9503-CE0393BD98A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5</a:t>
            </a:fld>
            <a:endParaRPr kumimoji="0" 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9" name="Rectangle 3">
            <a:extLst>
              <a:ext uri="{FF2B5EF4-FFF2-40B4-BE49-F238E27FC236}">
                <a16:creationId xmlns:a16="http://schemas.microsoft.com/office/drawing/2014/main" id="{BF783AD5-6128-6B4B-A9F4-66F9B51B2FF2}"/>
              </a:ext>
            </a:extLst>
          </p:cNvPr>
          <p:cNvSpPr txBox="1">
            <a:spLocks noChangeArrowheads="1"/>
          </p:cNvSpPr>
          <p:nvPr/>
        </p:nvSpPr>
        <p:spPr>
          <a:xfrm>
            <a:off x="3670233" y="3822298"/>
            <a:ext cx="5438271" cy="30630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600"/>
              </a:spcBef>
              <a:spcAft>
                <a:spcPts val="600"/>
              </a:spcAft>
              <a:buClr>
                <a:srgbClr val="000000"/>
              </a:buClr>
              <a:buSzTx/>
              <a:buFont typeface="Wingdings" pitchFamily="2" charset="2"/>
              <a:buChar char="§"/>
              <a:tabLst/>
              <a:defRPr/>
            </a:pPr>
            <a:r>
              <a:rPr kumimoji="0" lang="en-AU" sz="16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Different software development methodologies include:</a:t>
            </a:r>
          </a:p>
          <a:p>
            <a:pPr marL="457200" marR="0" lvl="1" indent="-228600" algn="l" defTabSz="914400" rtl="0" eaLnBrk="1" fontAlgn="auto" latinLnBrk="0" hangingPunct="1">
              <a:lnSpc>
                <a:spcPct val="100000"/>
              </a:lnSpc>
              <a:spcBef>
                <a:spcPts val="600"/>
              </a:spcBef>
              <a:spcAft>
                <a:spcPts val="600"/>
              </a:spcAft>
              <a:buClr>
                <a:srgbClr val="000000"/>
              </a:buClr>
              <a:buSzTx/>
              <a:buFont typeface="Wingdings" pitchFamily="2" charset="2"/>
              <a:buChar char="§"/>
              <a:tabLst/>
              <a:defRPr/>
            </a:pPr>
            <a:r>
              <a:rPr kumimoji="0" lang="en-AU" sz="1600" b="1"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Waterfall </a:t>
            </a:r>
            <a:r>
              <a:rPr kumimoji="0" lang="en-AU" sz="16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structured</a:t>
            </a:r>
            <a:r>
              <a:rPr kumimoji="0" lang="en-AU" sz="1600" b="1"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 </a:t>
            </a:r>
            <a:r>
              <a:rPr kumimoji="0" lang="en-AU" sz="16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methodology </a:t>
            </a:r>
          </a:p>
          <a:p>
            <a:pPr marL="457200" marR="0" lvl="1" indent="-228600" algn="l" defTabSz="914400" rtl="0" eaLnBrk="1" fontAlgn="auto" latinLnBrk="0" hangingPunct="1">
              <a:lnSpc>
                <a:spcPct val="100000"/>
              </a:lnSpc>
              <a:spcBef>
                <a:spcPts val="600"/>
              </a:spcBef>
              <a:spcAft>
                <a:spcPts val="600"/>
              </a:spcAft>
              <a:buClr>
                <a:srgbClr val="000000"/>
              </a:buClr>
              <a:buSzTx/>
              <a:buFont typeface="Wingdings" pitchFamily="2" charset="2"/>
              <a:buChar char="§"/>
              <a:tabLst/>
              <a:defRPr/>
            </a:pPr>
            <a:r>
              <a:rPr kumimoji="0" lang="en-AU" sz="1600" b="1"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Agile</a:t>
            </a:r>
            <a:r>
              <a:rPr kumimoji="0" lang="en-AU" sz="16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 methodology, including </a:t>
            </a:r>
          </a:p>
          <a:p>
            <a:pPr marL="685800" marR="0" lvl="2" indent="-228600" algn="l" defTabSz="914400" rtl="0" eaLnBrk="1" fontAlgn="auto" latinLnBrk="0" hangingPunct="1">
              <a:lnSpc>
                <a:spcPct val="100000"/>
              </a:lnSpc>
              <a:spcBef>
                <a:spcPts val="600"/>
              </a:spcBef>
              <a:spcAft>
                <a:spcPts val="600"/>
              </a:spcAft>
              <a:buClr>
                <a:srgbClr val="000000"/>
              </a:buClr>
              <a:buSzTx/>
              <a:buFont typeface="Arial" panose="020B0604020202020204" pitchFamily="34" charset="0"/>
              <a:buChar char="•"/>
              <a:tabLst/>
              <a:defRPr/>
            </a:pPr>
            <a:r>
              <a:rPr kumimoji="0" lang="en-AU" sz="16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Rapid application development (RAD) </a:t>
            </a:r>
          </a:p>
          <a:p>
            <a:pPr marL="685800" marR="0" lvl="2" indent="-228600" algn="l" defTabSz="914400" rtl="0" eaLnBrk="1" fontAlgn="auto" latinLnBrk="0" hangingPunct="1">
              <a:lnSpc>
                <a:spcPct val="100000"/>
              </a:lnSpc>
              <a:spcBef>
                <a:spcPts val="600"/>
              </a:spcBef>
              <a:spcAft>
                <a:spcPts val="600"/>
              </a:spcAft>
              <a:buClr>
                <a:srgbClr val="000000"/>
              </a:buClr>
              <a:buSzTx/>
              <a:buFont typeface="Arial" panose="020B0604020202020204" pitchFamily="34" charset="0"/>
              <a:buChar char="•"/>
              <a:tabLst/>
              <a:defRPr/>
            </a:pPr>
            <a:r>
              <a:rPr kumimoji="0" lang="en-AU" sz="16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Extreme programming (XP) methodology </a:t>
            </a:r>
          </a:p>
          <a:p>
            <a:pPr marL="685800" marR="0" lvl="2" indent="-228600" algn="l" defTabSz="914400" rtl="0" eaLnBrk="1" fontAlgn="auto" latinLnBrk="0" hangingPunct="1">
              <a:lnSpc>
                <a:spcPct val="100000"/>
              </a:lnSpc>
              <a:spcBef>
                <a:spcPts val="600"/>
              </a:spcBef>
              <a:spcAft>
                <a:spcPts val="600"/>
              </a:spcAft>
              <a:buClr>
                <a:srgbClr val="000000"/>
              </a:buClr>
              <a:buSzTx/>
              <a:buFont typeface="Arial" panose="020B0604020202020204" pitchFamily="34" charset="0"/>
              <a:buChar char="•"/>
              <a:tabLst/>
              <a:defRPr/>
            </a:pPr>
            <a:r>
              <a:rPr kumimoji="0" lang="en-AU" sz="1600" b="0"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Scrum </a:t>
            </a:r>
            <a:endParaRPr kumimoji="0" lang="en-AU" sz="1600" b="1"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endParaRPr>
          </a:p>
          <a:p>
            <a:pPr marL="457200" marR="0" lvl="1" indent="-228600" algn="l" defTabSz="914400" rtl="0" eaLnBrk="1" fontAlgn="auto" latinLnBrk="0" hangingPunct="1">
              <a:lnSpc>
                <a:spcPct val="100000"/>
              </a:lnSpc>
              <a:spcBef>
                <a:spcPts val="600"/>
              </a:spcBef>
              <a:spcAft>
                <a:spcPts val="600"/>
              </a:spcAft>
              <a:buClr>
                <a:srgbClr val="000000"/>
              </a:buClr>
              <a:buSzTx/>
              <a:buFont typeface="Wingdings" pitchFamily="2" charset="2"/>
              <a:buChar char="§"/>
              <a:tabLst/>
              <a:defRPr/>
            </a:pPr>
            <a:r>
              <a:rPr kumimoji="0" lang="en-AU" sz="1600" b="1"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Hybrid Waterfall and Agile</a:t>
            </a:r>
          </a:p>
          <a:p>
            <a:pPr marL="457200" marR="0" lvl="1" indent="-228600" algn="l" defTabSz="914400" rtl="0" eaLnBrk="1" fontAlgn="auto" latinLnBrk="0" hangingPunct="1">
              <a:lnSpc>
                <a:spcPct val="100000"/>
              </a:lnSpc>
              <a:spcBef>
                <a:spcPts val="600"/>
              </a:spcBef>
              <a:spcAft>
                <a:spcPts val="600"/>
              </a:spcAft>
              <a:buClr>
                <a:srgbClr val="000000"/>
              </a:buClr>
              <a:buSzTx/>
              <a:buFont typeface="Wingdings" pitchFamily="2" charset="2"/>
              <a:buChar char="§"/>
              <a:tabLst/>
              <a:defRPr/>
            </a:pPr>
            <a:r>
              <a:rPr kumimoji="0" lang="en-AU" sz="1600" b="1" i="0" u="none" strike="noStrike" kern="1200" cap="none" spc="0" normalizeH="0" baseline="0" noProof="0" dirty="0">
                <a:ln>
                  <a:noFill/>
                </a:ln>
                <a:solidFill>
                  <a:srgbClr val="000000">
                    <a:lumMod val="85000"/>
                    <a:lumOff val="15000"/>
                  </a:srgbClr>
                </a:solidFill>
                <a:effectLst/>
                <a:uLnTx/>
                <a:uFillTx/>
                <a:latin typeface="Gill Sans MT" panose="020B0502020104020203"/>
                <a:ea typeface="+mn-ea"/>
                <a:cs typeface="+mn-cs"/>
              </a:rPr>
              <a:t>Prototyping</a:t>
            </a:r>
          </a:p>
        </p:txBody>
      </p:sp>
    </p:spTree>
    <p:extLst>
      <p:ext uri="{BB962C8B-B14F-4D97-AF65-F5344CB8AC3E}">
        <p14:creationId xmlns:p14="http://schemas.microsoft.com/office/powerpoint/2010/main" val="3099345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345" name="Rectangle 72">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4346" name="Rectangle 74">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4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5" name="Rectangle 2">
            <a:extLst>
              <a:ext uri="{FF2B5EF4-FFF2-40B4-BE49-F238E27FC236}">
                <a16:creationId xmlns:a16="http://schemas.microsoft.com/office/drawing/2014/main" id="{F38FA2BF-61BF-4E8F-8ABF-40278CA552A5}"/>
              </a:ext>
            </a:extLst>
          </p:cNvPr>
          <p:cNvSpPr txBox="1">
            <a:spLocks noChangeArrowheads="1"/>
          </p:cNvSpPr>
          <p:nvPr/>
        </p:nvSpPr>
        <p:spPr>
          <a:xfrm>
            <a:off x="1673352" y="3781241"/>
            <a:ext cx="6211016" cy="855406"/>
          </a:xfrm>
          <a:prstGeom prst="rect">
            <a:avLst/>
          </a:prstGeom>
          <a:noFill/>
          <a:ln>
            <a:solidFill>
              <a:schemeClr val="bg1"/>
            </a:solidFill>
          </a:ln>
        </p:spPr>
        <p:txBody>
          <a:bodyPr vert="horz" lIns="182880" tIns="182880" rIns="182880" bIns="182880" rtlCol="0" anchor="ctr">
            <a:normAutofit/>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altLang="en-US" sz="2000" b="0" i="0" u="none" strike="noStrike" kern="1200" cap="all" spc="200" normalizeH="0" baseline="0" noProof="0">
                <a:ln>
                  <a:noFill/>
                </a:ln>
                <a:solidFill>
                  <a:srgbClr val="FFFFFF"/>
                </a:solidFill>
                <a:effectLst/>
                <a:uLnTx/>
                <a:uFillTx/>
                <a:latin typeface="Gill Sans MT" panose="020B0502020104020203"/>
                <a:ea typeface="+mj-ea"/>
                <a:cs typeface="+mj-cs"/>
              </a:rPr>
              <a:t>The Waterfall approach to the SDLC</a:t>
            </a:r>
          </a:p>
        </p:txBody>
      </p:sp>
      <p:pic>
        <p:nvPicPr>
          <p:cNvPr id="14340" name="Picture 4">
            <a:extLst>
              <a:ext uri="{FF2B5EF4-FFF2-40B4-BE49-F238E27FC236}">
                <a16:creationId xmlns:a16="http://schemas.microsoft.com/office/drawing/2014/main" id="{D9B968C6-A8BC-40B7-B133-052B432B16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7044" y="182880"/>
            <a:ext cx="4275808" cy="3013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339" name="Rectangle 3">
            <a:extLst>
              <a:ext uri="{FF2B5EF4-FFF2-40B4-BE49-F238E27FC236}">
                <a16:creationId xmlns:a16="http://schemas.microsoft.com/office/drawing/2014/main" id="{E35764BD-D2F9-4B3F-BF19-A9C58ED25CB8}"/>
              </a:ext>
            </a:extLst>
          </p:cNvPr>
          <p:cNvSpPr>
            <a:spLocks noGrp="1" noChangeArrowheads="1"/>
          </p:cNvSpPr>
          <p:nvPr>
            <p:ph type="body" idx="4294967295"/>
          </p:nvPr>
        </p:nvSpPr>
        <p:spPr>
          <a:xfrm>
            <a:off x="1678809" y="4846075"/>
            <a:ext cx="6390382" cy="1802497"/>
          </a:xfrm>
        </p:spPr>
        <p:txBody>
          <a:bodyPr vert="horz" lIns="91440" tIns="45720" rIns="91440" bIns="45720" rtlCol="0">
            <a:normAutofit/>
          </a:bodyPr>
          <a:lstStyle/>
          <a:p>
            <a:pPr>
              <a:buClr>
                <a:schemeClr val="bg1"/>
              </a:buClr>
              <a:buFont typeface="Wingdings" pitchFamily="2" charset="2"/>
              <a:buChar char="§"/>
            </a:pPr>
            <a:r>
              <a:rPr lang="en-US" altLang="en-US" sz="1600" dirty="0">
                <a:solidFill>
                  <a:schemeClr val="bg1"/>
                </a:solidFill>
              </a:rPr>
              <a:t>Waterfall methodology is an activity-based process in which each phase in the SDLC is performed sequentially and relies on achieving each milestone with an obvious lack of timely feedback.</a:t>
            </a:r>
          </a:p>
          <a:p>
            <a:pPr>
              <a:buClr>
                <a:schemeClr val="bg1"/>
              </a:buClr>
              <a:buFont typeface="Wingdings" pitchFamily="2" charset="2"/>
              <a:buChar char="§"/>
            </a:pPr>
            <a:r>
              <a:rPr lang="en-US" altLang="en-US" sz="1600" dirty="0">
                <a:solidFill>
                  <a:schemeClr val="bg1"/>
                </a:solidFill>
              </a:rPr>
              <a:t>A very traditional development methodology that can be predictable but slow to provide insights into how the system will actually work.</a:t>
            </a:r>
          </a:p>
          <a:p>
            <a:pPr marL="0"/>
            <a:endParaRPr lang="en-US" altLang="en-US" sz="1600" dirty="0">
              <a:solidFill>
                <a:schemeClr val="bg1"/>
              </a:solidFill>
            </a:endParaRPr>
          </a:p>
          <a:p>
            <a:pPr marL="457200"/>
            <a:endParaRPr lang="en-US" altLang="en-US" sz="1600" dirty="0">
              <a:solidFill>
                <a:schemeClr val="bg1"/>
              </a:solidFill>
            </a:endParaRPr>
          </a:p>
          <a:p>
            <a:pPr marL="457200"/>
            <a:endParaRPr lang="en-US" altLang="en-US" sz="1600" dirty="0">
              <a:solidFill>
                <a:schemeClr val="bg1"/>
              </a:solidFill>
            </a:endParaRPr>
          </a:p>
        </p:txBody>
      </p:sp>
      <p:sp>
        <p:nvSpPr>
          <p:cNvPr id="2" name="Slide Number Placeholder 1">
            <a:extLst>
              <a:ext uri="{FF2B5EF4-FFF2-40B4-BE49-F238E27FC236}">
                <a16:creationId xmlns:a16="http://schemas.microsoft.com/office/drawing/2014/main" id="{23007AE7-5097-4B6D-B26A-F604472749F1}"/>
              </a:ext>
            </a:extLst>
          </p:cNvPr>
          <p:cNvSpPr>
            <a:spLocks noGrp="1"/>
          </p:cNvSpPr>
          <p:nvPr>
            <p:ph type="sldNum" sz="quarter" idx="12"/>
          </p:nvPr>
        </p:nvSpPr>
        <p:spPr>
          <a:xfrm>
            <a:off x="8469435" y="6309360"/>
            <a:ext cx="274320" cy="365760"/>
          </a:xfrm>
        </p:spPr>
        <p:txBody>
          <a:bodyPr vert="horz" lIns="18288" tIns="45720" rIns="18288" bIns="45720" rtlCol="0" anchor="ct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BEC3B61E-79E3-4C44-9503-CE0393BD98A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6</a:t>
            </a:fld>
            <a:endParaRPr kumimoji="0" 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3" name="Picture 4" descr="H:\BOOKS IN  PRODUCTION\ALL DIGITAL RESOURCES\BALTZAN  CONNECT\RESOURCES\PPTS\EDITED BUT NOT FINAL\IMages\6.1.png">
            <a:extLst>
              <a:ext uri="{FF2B5EF4-FFF2-40B4-BE49-F238E27FC236}">
                <a16:creationId xmlns:a16="http://schemas.microsoft.com/office/drawing/2014/main" id="{5BC6C6B0-A8DA-9C2A-6466-BB041C1CEF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745" t="6899"/>
          <a:stretch/>
        </p:blipFill>
        <p:spPr bwMode="auto">
          <a:xfrm>
            <a:off x="128975" y="209428"/>
            <a:ext cx="4585524" cy="29870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60D036C-CB4D-74B0-D160-712E5CC402AC}"/>
              </a:ext>
            </a:extLst>
          </p:cNvPr>
          <p:cNvPicPr>
            <a:picLocks noChangeAspect="1"/>
          </p:cNvPicPr>
          <p:nvPr/>
        </p:nvPicPr>
        <p:blipFill>
          <a:blip r:embed="rId5"/>
          <a:stretch>
            <a:fillRect/>
          </a:stretch>
        </p:blipFill>
        <p:spPr>
          <a:xfrm>
            <a:off x="6156176" y="3248044"/>
            <a:ext cx="2882619" cy="324972"/>
          </a:xfrm>
          <a:prstGeom prst="rect">
            <a:avLst/>
          </a:prstGeom>
        </p:spPr>
      </p:pic>
    </p:spTree>
    <p:extLst>
      <p:ext uri="{BB962C8B-B14F-4D97-AF65-F5344CB8AC3E}">
        <p14:creationId xmlns:p14="http://schemas.microsoft.com/office/powerpoint/2010/main" val="2729771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975" y="142525"/>
            <a:ext cx="7707589" cy="761279"/>
          </a:xfrm>
        </p:spPr>
        <p:txBody>
          <a:bodyPr>
            <a:noAutofit/>
          </a:bodyPr>
          <a:lstStyle/>
          <a:p>
            <a:r>
              <a:rPr lang="en-AU" sz="2000" dirty="0">
                <a:solidFill>
                  <a:schemeClr val="tx1"/>
                </a:solidFill>
              </a:rPr>
              <a:t>Developing the business architecture</a:t>
            </a:r>
            <a:br>
              <a:rPr lang="en-AU" sz="2400" dirty="0">
                <a:solidFill>
                  <a:schemeClr val="tx1"/>
                </a:solidFill>
              </a:rPr>
            </a:br>
            <a:r>
              <a:rPr lang="en-AU" sz="1800" i="1" dirty="0">
                <a:solidFill>
                  <a:schemeClr val="tx1"/>
                </a:solidFill>
              </a:rPr>
              <a:t>Principles of Design Thinking (DT)</a:t>
            </a:r>
            <a:endParaRPr lang="en-AU" sz="2400" i="1" dirty="0">
              <a:solidFill>
                <a:schemeClr val="tx1"/>
              </a:solidFill>
            </a:endParaRPr>
          </a:p>
        </p:txBody>
      </p:sp>
      <p:pic>
        <p:nvPicPr>
          <p:cNvPr id="4" name="Picture 3"/>
          <p:cNvPicPr>
            <a:picLocks noChangeAspect="1"/>
          </p:cNvPicPr>
          <p:nvPr/>
        </p:nvPicPr>
        <p:blipFill>
          <a:blip r:embed="rId2"/>
          <a:stretch>
            <a:fillRect/>
          </a:stretch>
        </p:blipFill>
        <p:spPr>
          <a:xfrm>
            <a:off x="5076057" y="1124744"/>
            <a:ext cx="3960439" cy="4739803"/>
          </a:xfrm>
          <a:prstGeom prst="rect">
            <a:avLst/>
          </a:prstGeom>
        </p:spPr>
      </p:pic>
      <p:sp>
        <p:nvSpPr>
          <p:cNvPr id="5" name="Rectangle 4"/>
          <p:cNvSpPr/>
          <p:nvPr/>
        </p:nvSpPr>
        <p:spPr>
          <a:xfrm>
            <a:off x="4902980" y="6018394"/>
            <a:ext cx="4267200"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333333"/>
                </a:solidFill>
                <a:effectLst/>
                <a:uLnTx/>
                <a:uFillTx/>
                <a:latin typeface="Times New Roman" charset="0"/>
                <a:ea typeface="+mn-ea"/>
                <a:cs typeface="+mn-cs"/>
              </a:rPr>
              <a:t>d.school</a:t>
            </a:r>
            <a:r>
              <a:rPr kumimoji="0" lang="en-US" sz="900" b="0" i="0" u="none" strike="noStrike" kern="1200" cap="none" spc="0" normalizeH="0" baseline="0" noProof="0" dirty="0">
                <a:ln>
                  <a:noFill/>
                </a:ln>
                <a:solidFill>
                  <a:srgbClr val="333333"/>
                </a:solidFill>
                <a:effectLst/>
                <a:uLnTx/>
                <a:uFillTx/>
                <a:latin typeface="Times New Roman" charset="0"/>
                <a:ea typeface="+mn-ea"/>
                <a:cs typeface="+mn-cs"/>
              </a:rPr>
              <a:t> Bootcamp Bootleg. (2010). </a:t>
            </a:r>
            <a:r>
              <a:rPr kumimoji="0" lang="en-US" sz="900" b="0" i="1" u="none" strike="noStrike" kern="1200" cap="none" spc="0" normalizeH="0" baseline="0" noProof="0" dirty="0" err="1">
                <a:ln>
                  <a:noFill/>
                </a:ln>
                <a:solidFill>
                  <a:srgbClr val="333333"/>
                </a:solidFill>
                <a:effectLst/>
                <a:uLnTx/>
                <a:uFillTx/>
                <a:latin typeface="Times New Roman" charset="0"/>
                <a:ea typeface="+mn-ea"/>
                <a:cs typeface="+mn-cs"/>
              </a:rPr>
              <a:t>Hasso</a:t>
            </a:r>
            <a:r>
              <a:rPr kumimoji="0" lang="en-US" sz="900" b="0" i="1" u="none" strike="noStrike" kern="1200" cap="none" spc="0" normalizeH="0" baseline="0" noProof="0" dirty="0">
                <a:ln>
                  <a:noFill/>
                </a:ln>
                <a:solidFill>
                  <a:srgbClr val="333333"/>
                </a:solidFill>
                <a:effectLst/>
                <a:uLnTx/>
                <a:uFillTx/>
                <a:latin typeface="Times New Roman" charset="0"/>
                <a:ea typeface="+mn-ea"/>
                <a:cs typeface="+mn-cs"/>
              </a:rPr>
              <a:t> </a:t>
            </a:r>
            <a:r>
              <a:rPr kumimoji="0" lang="en-US" sz="900" b="0" i="1" u="none" strike="noStrike" kern="1200" cap="none" spc="0" normalizeH="0" baseline="0" noProof="0" dirty="0" err="1">
                <a:ln>
                  <a:noFill/>
                </a:ln>
                <a:solidFill>
                  <a:srgbClr val="333333"/>
                </a:solidFill>
                <a:effectLst/>
                <a:uLnTx/>
                <a:uFillTx/>
                <a:latin typeface="Times New Roman" charset="0"/>
                <a:ea typeface="+mn-ea"/>
                <a:cs typeface="+mn-cs"/>
              </a:rPr>
              <a:t>Platner</a:t>
            </a:r>
            <a:r>
              <a:rPr kumimoji="0" lang="en-US" sz="900" b="0" i="1" u="none" strike="noStrike" kern="1200" cap="none" spc="0" normalizeH="0" baseline="0" noProof="0" dirty="0">
                <a:ln>
                  <a:noFill/>
                </a:ln>
                <a:solidFill>
                  <a:srgbClr val="333333"/>
                </a:solidFill>
                <a:effectLst/>
                <a:uLnTx/>
                <a:uFillTx/>
                <a:latin typeface="Times New Roman" charset="0"/>
                <a:ea typeface="+mn-ea"/>
                <a:cs typeface="+mn-cs"/>
              </a:rPr>
              <a:t>, Institute of Design at Stanford</a:t>
            </a:r>
            <a:r>
              <a:rPr kumimoji="0" lang="en-US" sz="900" b="0" i="0" u="none" strike="noStrike" kern="1200" cap="none" spc="0" normalizeH="0" baseline="0" noProof="0" dirty="0">
                <a:ln>
                  <a:noFill/>
                </a:ln>
                <a:solidFill>
                  <a:srgbClr val="333333"/>
                </a:solidFill>
                <a:effectLst/>
                <a:uLnTx/>
                <a:uFillTx/>
                <a:latin typeface="Times New Roman" charset="0"/>
                <a:ea typeface="+mn-ea"/>
                <a:cs typeface="+mn-cs"/>
              </a:rPr>
              <a:t>.</a:t>
            </a:r>
            <a:endParaRPr kumimoji="0" lang="en-AU" sz="9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6" name="TextBox 5">
            <a:extLst>
              <a:ext uri="{FF2B5EF4-FFF2-40B4-BE49-F238E27FC236}">
                <a16:creationId xmlns:a16="http://schemas.microsoft.com/office/drawing/2014/main" id="{2B078971-DC84-864A-B1F3-455A322D537F}"/>
              </a:ext>
            </a:extLst>
          </p:cNvPr>
          <p:cNvSpPr txBox="1"/>
          <p:nvPr/>
        </p:nvSpPr>
        <p:spPr>
          <a:xfrm>
            <a:off x="5148064" y="6488501"/>
            <a:ext cx="236955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hlinkClick r:id="rId3"/>
              </a:rPr>
              <a:t>What is Design Thinking?</a:t>
            </a:r>
            <a:endParaRPr kumimoji="0" lang="en-AU" sz="14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graphicFrame>
        <p:nvGraphicFramePr>
          <p:cNvPr id="8" name="TextBox 2">
            <a:extLst>
              <a:ext uri="{FF2B5EF4-FFF2-40B4-BE49-F238E27FC236}">
                <a16:creationId xmlns:a16="http://schemas.microsoft.com/office/drawing/2014/main" id="{FB99BCB3-1513-42CC-9857-34368657BF48}"/>
              </a:ext>
            </a:extLst>
          </p:cNvPr>
          <p:cNvGraphicFramePr/>
          <p:nvPr/>
        </p:nvGraphicFramePr>
        <p:xfrm>
          <a:off x="231640" y="980728"/>
          <a:ext cx="4671340" cy="56392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754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4" name="Rectangle 73">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4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1506" name="AutoShape 2">
            <a:extLst>
              <a:ext uri="{FF2B5EF4-FFF2-40B4-BE49-F238E27FC236}">
                <a16:creationId xmlns:a16="http://schemas.microsoft.com/office/drawing/2014/main" id="{B2EC3A64-5183-442A-8814-3CB4FAE7F3F4}"/>
              </a:ext>
            </a:extLst>
          </p:cNvPr>
          <p:cNvSpPr>
            <a:spLocks noGrp="1" noChangeArrowheads="1"/>
          </p:cNvSpPr>
          <p:nvPr>
            <p:ph type="title"/>
          </p:nvPr>
        </p:nvSpPr>
        <p:spPr>
          <a:xfrm>
            <a:off x="1286217" y="3573016"/>
            <a:ext cx="6670159" cy="855406"/>
          </a:xfrm>
          <a:noFill/>
          <a:ln>
            <a:solidFill>
              <a:schemeClr val="bg1"/>
            </a:solidFill>
          </a:ln>
        </p:spPr>
        <p:txBody>
          <a:bodyPr>
            <a:normAutofit fontScale="90000"/>
          </a:bodyPr>
          <a:lstStyle/>
          <a:p>
            <a:pPr eaLnBrk="1" hangingPunct="1"/>
            <a:r>
              <a:rPr lang="en-US" altLang="en-US" sz="1800">
                <a:solidFill>
                  <a:schemeClr val="bg1"/>
                </a:solidFill>
              </a:rPr>
              <a:t>AGILE SOFTWARE DEVELOPMENT METHODOLOGIES</a:t>
            </a:r>
          </a:p>
        </p:txBody>
      </p:sp>
      <p:pic>
        <p:nvPicPr>
          <p:cNvPr id="5" name="Content Placeholder 7">
            <a:extLst>
              <a:ext uri="{FF2B5EF4-FFF2-40B4-BE49-F238E27FC236}">
                <a16:creationId xmlns:a16="http://schemas.microsoft.com/office/drawing/2014/main" id="{B0803BE8-E500-4755-9F8F-12ACFBDD82F5}"/>
              </a:ext>
            </a:extLst>
          </p:cNvPr>
          <p:cNvPicPr>
            <a:picLocks noChangeAspect="1"/>
          </p:cNvPicPr>
          <p:nvPr/>
        </p:nvPicPr>
        <p:blipFill rotWithShape="1">
          <a:blip r:embed="rId3"/>
          <a:srcRect t="14938" b="792"/>
          <a:stretch/>
        </p:blipFill>
        <p:spPr>
          <a:xfrm>
            <a:off x="20" y="-2"/>
            <a:ext cx="9143980" cy="3429000"/>
          </a:xfrm>
          <a:prstGeom prst="rect">
            <a:avLst/>
          </a:prstGeom>
        </p:spPr>
      </p:pic>
      <p:sp>
        <p:nvSpPr>
          <p:cNvPr id="21507" name="Rectangle 3">
            <a:extLst>
              <a:ext uri="{FF2B5EF4-FFF2-40B4-BE49-F238E27FC236}">
                <a16:creationId xmlns:a16="http://schemas.microsoft.com/office/drawing/2014/main" id="{04B30E30-F0EE-41CB-98CF-66F03E3A6F39}"/>
              </a:ext>
            </a:extLst>
          </p:cNvPr>
          <p:cNvSpPr>
            <a:spLocks noGrp="1" noChangeArrowheads="1"/>
          </p:cNvSpPr>
          <p:nvPr>
            <p:ph idx="1"/>
          </p:nvPr>
        </p:nvSpPr>
        <p:spPr>
          <a:xfrm>
            <a:off x="539552" y="4581128"/>
            <a:ext cx="8460432" cy="2165184"/>
          </a:xfrm>
        </p:spPr>
        <p:txBody>
          <a:bodyPr>
            <a:noAutofit/>
          </a:bodyPr>
          <a:lstStyle/>
          <a:p>
            <a:pPr marL="0" lvl="1" indent="0">
              <a:lnSpc>
                <a:spcPct val="90000"/>
              </a:lnSpc>
              <a:spcBef>
                <a:spcPts val="450"/>
              </a:spcBef>
              <a:spcAft>
                <a:spcPts val="900"/>
              </a:spcAft>
              <a:buNone/>
            </a:pPr>
            <a:r>
              <a:rPr lang="en-US" altLang="en-US" b="1" dirty="0">
                <a:solidFill>
                  <a:schemeClr val="bg1"/>
                </a:solidFill>
              </a:rPr>
              <a:t>Agile methodology</a:t>
            </a:r>
            <a:r>
              <a:rPr lang="en-US" altLang="en-US" dirty="0">
                <a:solidFill>
                  <a:schemeClr val="bg1"/>
                </a:solidFill>
              </a:rPr>
              <a:t> aims for customer satisfaction through early and continuous delivery of useful software components developed by an iterative process using the bare minimum requirements.</a:t>
            </a:r>
          </a:p>
          <a:p>
            <a:pPr marL="0" lvl="1" indent="0">
              <a:lnSpc>
                <a:spcPct val="90000"/>
              </a:lnSpc>
              <a:spcBef>
                <a:spcPts val="450"/>
              </a:spcBef>
              <a:spcAft>
                <a:spcPts val="900"/>
              </a:spcAft>
              <a:buNone/>
            </a:pPr>
            <a:r>
              <a:rPr lang="en-GB" altLang="en-US" dirty="0">
                <a:solidFill>
                  <a:schemeClr val="bg1"/>
                </a:solidFill>
              </a:rPr>
              <a:t>The four core values of Agile software development as stated by the Agile Manifesto are:</a:t>
            </a:r>
          </a:p>
          <a:p>
            <a:pPr marL="342900" lvl="1" indent="-342900">
              <a:lnSpc>
                <a:spcPct val="90000"/>
              </a:lnSpc>
              <a:spcBef>
                <a:spcPts val="450"/>
              </a:spcBef>
              <a:buClr>
                <a:schemeClr val="bg1"/>
              </a:buClr>
              <a:buFont typeface="+mj-lt"/>
              <a:buAutoNum type="arabicPeriod"/>
            </a:pPr>
            <a:r>
              <a:rPr lang="en-GB" altLang="en-US" dirty="0">
                <a:solidFill>
                  <a:schemeClr val="bg1"/>
                </a:solidFill>
              </a:rPr>
              <a:t>Individuals and interactions over processes and tools;</a:t>
            </a:r>
          </a:p>
          <a:p>
            <a:pPr marL="342900" lvl="1" indent="-342900">
              <a:lnSpc>
                <a:spcPct val="90000"/>
              </a:lnSpc>
              <a:spcBef>
                <a:spcPts val="450"/>
              </a:spcBef>
              <a:buClr>
                <a:schemeClr val="bg1"/>
              </a:buClr>
              <a:buFont typeface="+mj-lt"/>
              <a:buAutoNum type="arabicPeriod"/>
            </a:pPr>
            <a:r>
              <a:rPr lang="en-GB" altLang="en-US" dirty="0">
                <a:solidFill>
                  <a:schemeClr val="bg1"/>
                </a:solidFill>
              </a:rPr>
              <a:t>Working software over comprehensive documentation;</a:t>
            </a:r>
          </a:p>
          <a:p>
            <a:pPr marL="342900" lvl="1" indent="-342900">
              <a:lnSpc>
                <a:spcPct val="90000"/>
              </a:lnSpc>
              <a:spcBef>
                <a:spcPts val="450"/>
              </a:spcBef>
              <a:buClr>
                <a:schemeClr val="bg1"/>
              </a:buClr>
              <a:buFont typeface="+mj-lt"/>
              <a:buAutoNum type="arabicPeriod"/>
            </a:pPr>
            <a:r>
              <a:rPr lang="en-GB" altLang="en-US" dirty="0">
                <a:solidFill>
                  <a:schemeClr val="bg1"/>
                </a:solidFill>
              </a:rPr>
              <a:t>Customer collaboration over contract negotiation; and</a:t>
            </a:r>
          </a:p>
          <a:p>
            <a:pPr marL="342900" lvl="1" indent="-342900">
              <a:lnSpc>
                <a:spcPct val="90000"/>
              </a:lnSpc>
              <a:spcBef>
                <a:spcPts val="450"/>
              </a:spcBef>
              <a:buClr>
                <a:schemeClr val="bg1"/>
              </a:buClr>
              <a:buFont typeface="+mj-lt"/>
              <a:buAutoNum type="arabicPeriod"/>
            </a:pPr>
            <a:r>
              <a:rPr lang="en-GB" altLang="en-US" dirty="0">
                <a:solidFill>
                  <a:schemeClr val="bg1"/>
                </a:solidFill>
              </a:rPr>
              <a:t>Responding to change over following a plan.</a:t>
            </a:r>
            <a:endParaRPr lang="en-US" altLang="en-US" dirty="0">
              <a:solidFill>
                <a:schemeClr val="bg1"/>
              </a:solidFill>
            </a:endParaRPr>
          </a:p>
        </p:txBody>
      </p:sp>
      <p:sp>
        <p:nvSpPr>
          <p:cNvPr id="2" name="Slide Number Placeholder 1">
            <a:extLst>
              <a:ext uri="{FF2B5EF4-FFF2-40B4-BE49-F238E27FC236}">
                <a16:creationId xmlns:a16="http://schemas.microsoft.com/office/drawing/2014/main" id="{18AB3DA3-459D-4F32-AB1E-EDB7D2035FE3}"/>
              </a:ext>
            </a:extLst>
          </p:cNvPr>
          <p:cNvSpPr>
            <a:spLocks noGrp="1"/>
          </p:cNvSpPr>
          <p:nvPr>
            <p:ph type="sldNum" sz="quarter" idx="12"/>
          </p:nvPr>
        </p:nvSpPr>
        <p:spPr>
          <a:xfrm>
            <a:off x="8069191" y="6217920"/>
            <a:ext cx="274320" cy="365760"/>
          </a:xfrm>
        </p:spPr>
        <p:txBody>
          <a:bodyP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BEC3B61E-79E3-4C44-9503-CE0393BD98A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8</a:t>
            </a:fld>
            <a:endParaRPr kumimoji="0" lang="en-US"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6" name="TextBox 5">
            <a:extLst>
              <a:ext uri="{FF2B5EF4-FFF2-40B4-BE49-F238E27FC236}">
                <a16:creationId xmlns:a16="http://schemas.microsoft.com/office/drawing/2014/main" id="{32208477-AD76-448F-B714-57E23CFFBFE0}"/>
              </a:ext>
            </a:extLst>
          </p:cNvPr>
          <p:cNvSpPr txBox="1"/>
          <p:nvPr/>
        </p:nvSpPr>
        <p:spPr>
          <a:xfrm>
            <a:off x="20" y="3086098"/>
            <a:ext cx="9143980" cy="342900"/>
          </a:xfrm>
          <a:prstGeom prst="rect">
            <a:avLst/>
          </a:prstGeom>
          <a:solidFill>
            <a:srgbClr val="000000">
              <a:alpha val="50000"/>
            </a:srgbClr>
          </a:solidFill>
          <a:ln>
            <a:noFill/>
          </a:ln>
        </p:spPr>
        <p:txBody>
          <a:bodyPr wrap="square" rtlCol="0">
            <a:no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Gill Sans MT" panose="020B0502020104020203"/>
                <a:ea typeface="+mn-ea"/>
                <a:cs typeface="+mn-cs"/>
                <a:hlinkClick r:id="rId4">
                  <a:extLst>
                    <a:ext uri="{A12FA001-AC4F-418D-AE19-62706E023703}">
                      <ahyp:hlinkClr xmlns:ahyp="http://schemas.microsoft.com/office/drawing/2018/hyperlinkcolor" val="tx"/>
                    </a:ext>
                  </a:extLst>
                </a:hlinkClick>
              </a:rPr>
              <a:t>https://dev.esds.co.in/blog/2017/09/19/need-agile-methodology-web-development/</a:t>
            </a:r>
            <a:endParaRPr kumimoji="0" lang="en-US" sz="13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84118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4122" y="116632"/>
            <a:ext cx="4443982" cy="576064"/>
          </a:xfrm>
        </p:spPr>
        <p:txBody>
          <a:bodyPr>
            <a:normAutofit fontScale="90000"/>
          </a:bodyPr>
          <a:lstStyle/>
          <a:p>
            <a:r>
              <a:rPr lang="en-AU" sz="2100"/>
              <a:t>The 12 principles of agile</a:t>
            </a:r>
          </a:p>
        </p:txBody>
      </p:sp>
      <p:pic>
        <p:nvPicPr>
          <p:cNvPr id="6" name="Picture 5" descr="Light bulb on yellow background with sketched light beams and cord">
            <a:extLst>
              <a:ext uri="{FF2B5EF4-FFF2-40B4-BE49-F238E27FC236}">
                <a16:creationId xmlns:a16="http://schemas.microsoft.com/office/drawing/2014/main" id="{55815342-67F5-4063-BD8B-FDA54F32D15C}"/>
              </a:ext>
            </a:extLst>
          </p:cNvPr>
          <p:cNvPicPr>
            <a:picLocks noChangeAspect="1"/>
          </p:cNvPicPr>
          <p:nvPr/>
        </p:nvPicPr>
        <p:blipFill rotWithShape="1">
          <a:blip r:embed="rId2"/>
          <a:srcRect l="56467" r="12209"/>
          <a:stretch/>
        </p:blipFill>
        <p:spPr>
          <a:xfrm>
            <a:off x="20" y="10"/>
            <a:ext cx="3492988" cy="6857990"/>
          </a:xfrm>
          <a:prstGeom prst="rect">
            <a:avLst/>
          </a:prstGeom>
        </p:spPr>
      </p:pic>
      <p:sp>
        <p:nvSpPr>
          <p:cNvPr id="3" name="Content Placeholder 2"/>
          <p:cNvSpPr>
            <a:spLocks noGrp="1"/>
          </p:cNvSpPr>
          <p:nvPr>
            <p:ph idx="1"/>
          </p:nvPr>
        </p:nvSpPr>
        <p:spPr>
          <a:xfrm>
            <a:off x="3493009" y="692696"/>
            <a:ext cx="5650972" cy="6048672"/>
          </a:xfrm>
        </p:spPr>
        <p:txBody>
          <a:bodyPr>
            <a:noAutofit/>
          </a:bodyPr>
          <a:lstStyle/>
          <a:p>
            <a:pPr marL="302419" indent="-302419">
              <a:spcBef>
                <a:spcPts val="225"/>
              </a:spcBef>
              <a:spcAft>
                <a:spcPts val="225"/>
              </a:spcAft>
              <a:buClr>
                <a:schemeClr val="tx1"/>
              </a:buClr>
              <a:buFont typeface="+mj-lt"/>
              <a:buAutoNum type="arabicPeriod"/>
            </a:pPr>
            <a:r>
              <a:rPr lang="en-US" sz="1400" dirty="0"/>
              <a:t>Our highest priority is to </a:t>
            </a:r>
            <a:r>
              <a:rPr lang="en-US" sz="1400" b="1" dirty="0"/>
              <a:t>satisfy the customer </a:t>
            </a:r>
            <a:r>
              <a:rPr lang="en-US" sz="1400" dirty="0"/>
              <a:t>through early and continuous delivery of valuable software.</a:t>
            </a:r>
          </a:p>
          <a:p>
            <a:pPr marL="302419" indent="-302419">
              <a:spcBef>
                <a:spcPts val="225"/>
              </a:spcBef>
              <a:spcAft>
                <a:spcPts val="225"/>
              </a:spcAft>
              <a:buClr>
                <a:schemeClr val="tx1"/>
              </a:buClr>
              <a:buFont typeface="+mj-lt"/>
              <a:buAutoNum type="arabicPeriod"/>
            </a:pPr>
            <a:r>
              <a:rPr lang="en-US" sz="1400" b="1" dirty="0"/>
              <a:t>Welcome changing requirements</a:t>
            </a:r>
            <a:r>
              <a:rPr lang="en-US" sz="1400" dirty="0"/>
              <a:t>, even late in development. Agile processes harness change for the customer's competitive advantage.</a:t>
            </a:r>
          </a:p>
          <a:p>
            <a:pPr marL="302419" indent="-302419">
              <a:spcBef>
                <a:spcPts val="225"/>
              </a:spcBef>
              <a:spcAft>
                <a:spcPts val="225"/>
              </a:spcAft>
              <a:buClr>
                <a:schemeClr val="tx1"/>
              </a:buClr>
              <a:buFont typeface="+mj-lt"/>
              <a:buAutoNum type="arabicPeriod"/>
            </a:pPr>
            <a:r>
              <a:rPr lang="en-US" sz="1400" dirty="0"/>
              <a:t>Deliver working software frequently, from a couple of weeks to a couple of months, with a </a:t>
            </a:r>
            <a:r>
              <a:rPr lang="en-US" sz="1400" b="1" dirty="0"/>
              <a:t>preference to the shorter timescale</a:t>
            </a:r>
            <a:r>
              <a:rPr lang="en-US" sz="1400" dirty="0"/>
              <a:t>.</a:t>
            </a:r>
          </a:p>
          <a:p>
            <a:pPr marL="302419" indent="-302419">
              <a:spcBef>
                <a:spcPts val="225"/>
              </a:spcBef>
              <a:spcAft>
                <a:spcPts val="225"/>
              </a:spcAft>
              <a:buClr>
                <a:schemeClr val="tx1"/>
              </a:buClr>
              <a:buFont typeface="+mj-lt"/>
              <a:buAutoNum type="arabicPeriod"/>
            </a:pPr>
            <a:r>
              <a:rPr lang="en-US" sz="1400" dirty="0"/>
              <a:t>Business people and developers must </a:t>
            </a:r>
            <a:r>
              <a:rPr lang="en-US" sz="1400" b="1" dirty="0"/>
              <a:t>work together daily </a:t>
            </a:r>
            <a:r>
              <a:rPr lang="en-US" sz="1400" dirty="0"/>
              <a:t>throughout the project.</a:t>
            </a:r>
          </a:p>
          <a:p>
            <a:pPr marL="302419" indent="-302419">
              <a:spcBef>
                <a:spcPts val="225"/>
              </a:spcBef>
              <a:spcAft>
                <a:spcPts val="225"/>
              </a:spcAft>
              <a:buClr>
                <a:schemeClr val="tx1"/>
              </a:buClr>
              <a:buFont typeface="+mj-lt"/>
              <a:buAutoNum type="arabicPeriod"/>
            </a:pPr>
            <a:r>
              <a:rPr lang="en-US" sz="1400" dirty="0"/>
              <a:t>Build projects around </a:t>
            </a:r>
            <a:r>
              <a:rPr lang="en-US" sz="1400" b="1" dirty="0"/>
              <a:t>motivated individuals</a:t>
            </a:r>
            <a:r>
              <a:rPr lang="en-US" sz="1400" dirty="0"/>
              <a:t>. Give them the environment and support they need and </a:t>
            </a:r>
            <a:r>
              <a:rPr lang="en-US" sz="1400" b="1" dirty="0"/>
              <a:t>trust them to get the job done</a:t>
            </a:r>
            <a:r>
              <a:rPr lang="en-US" sz="1400" dirty="0"/>
              <a:t>.</a:t>
            </a:r>
          </a:p>
          <a:p>
            <a:pPr marL="302419" indent="-302419">
              <a:spcBef>
                <a:spcPts val="225"/>
              </a:spcBef>
              <a:spcAft>
                <a:spcPts val="225"/>
              </a:spcAft>
              <a:buClr>
                <a:schemeClr val="tx1"/>
              </a:buClr>
              <a:buFont typeface="+mj-lt"/>
              <a:buAutoNum type="arabicPeriod"/>
            </a:pPr>
            <a:r>
              <a:rPr lang="en-US" sz="1400" dirty="0"/>
              <a:t>The most efficient and effective method of conveying information to and within a development team is </a:t>
            </a:r>
            <a:r>
              <a:rPr lang="en-US" sz="1400" b="1" dirty="0"/>
              <a:t>face-to-face conversation</a:t>
            </a:r>
            <a:r>
              <a:rPr lang="en-US" sz="1400" dirty="0"/>
              <a:t>.</a:t>
            </a:r>
          </a:p>
          <a:p>
            <a:pPr marL="302419" indent="-302419">
              <a:spcBef>
                <a:spcPts val="225"/>
              </a:spcBef>
              <a:spcAft>
                <a:spcPts val="225"/>
              </a:spcAft>
              <a:buClr>
                <a:schemeClr val="tx1"/>
              </a:buClr>
              <a:buFont typeface="+mj-lt"/>
              <a:buAutoNum type="arabicPeriod"/>
            </a:pPr>
            <a:r>
              <a:rPr lang="en-US" sz="1400" b="1" dirty="0"/>
              <a:t>Working software </a:t>
            </a:r>
            <a:r>
              <a:rPr lang="en-US" sz="1400" dirty="0"/>
              <a:t>is the primary measure of progress.</a:t>
            </a:r>
          </a:p>
          <a:p>
            <a:pPr marL="302419" indent="-302419">
              <a:spcBef>
                <a:spcPts val="225"/>
              </a:spcBef>
              <a:spcAft>
                <a:spcPts val="225"/>
              </a:spcAft>
              <a:buClr>
                <a:schemeClr val="tx1"/>
              </a:buClr>
              <a:buFont typeface="+mj-lt"/>
              <a:buAutoNum type="arabicPeriod"/>
            </a:pPr>
            <a:r>
              <a:rPr lang="en-US" sz="1400" dirty="0"/>
              <a:t>Agile processes promote sustainable development. The sponsors, developers, and users should be able to </a:t>
            </a:r>
            <a:r>
              <a:rPr lang="en-US" sz="1400" b="1" dirty="0"/>
              <a:t>maintain a constant pace indefinitely</a:t>
            </a:r>
            <a:r>
              <a:rPr lang="en-US" sz="1400" dirty="0"/>
              <a:t>.</a:t>
            </a:r>
          </a:p>
          <a:p>
            <a:pPr marL="302419" indent="-302419">
              <a:spcBef>
                <a:spcPts val="225"/>
              </a:spcBef>
              <a:spcAft>
                <a:spcPts val="225"/>
              </a:spcAft>
              <a:buClr>
                <a:schemeClr val="tx1"/>
              </a:buClr>
              <a:buFont typeface="+mj-lt"/>
              <a:buAutoNum type="arabicPeriod"/>
            </a:pPr>
            <a:r>
              <a:rPr lang="en-US" sz="1400" dirty="0"/>
              <a:t>Continuous attention to technical excellence and good design enhances agility.</a:t>
            </a:r>
          </a:p>
          <a:p>
            <a:pPr marL="302419" indent="-302419">
              <a:spcBef>
                <a:spcPts val="225"/>
              </a:spcBef>
              <a:spcAft>
                <a:spcPts val="225"/>
              </a:spcAft>
              <a:buClr>
                <a:schemeClr val="tx1"/>
              </a:buClr>
              <a:buFont typeface="+mj-lt"/>
              <a:buAutoNum type="arabicPeriod"/>
            </a:pPr>
            <a:r>
              <a:rPr lang="en-US" sz="1400" b="1" dirty="0"/>
              <a:t>Simplicity-</a:t>
            </a:r>
            <a:r>
              <a:rPr lang="en-US" sz="1400" dirty="0"/>
              <a:t>-the art of maximizing the amount of work not done--</a:t>
            </a:r>
            <a:r>
              <a:rPr lang="en-US" sz="1400" b="1" dirty="0"/>
              <a:t>is essential</a:t>
            </a:r>
            <a:r>
              <a:rPr lang="en-US" sz="1400" dirty="0"/>
              <a:t>.</a:t>
            </a:r>
          </a:p>
          <a:p>
            <a:pPr marL="302419" indent="-302419">
              <a:spcBef>
                <a:spcPts val="225"/>
              </a:spcBef>
              <a:spcAft>
                <a:spcPts val="225"/>
              </a:spcAft>
              <a:buClr>
                <a:schemeClr val="tx1"/>
              </a:buClr>
              <a:buFont typeface="+mj-lt"/>
              <a:buAutoNum type="arabicPeriod"/>
            </a:pPr>
            <a:r>
              <a:rPr lang="en-US" sz="1400" dirty="0"/>
              <a:t>The best architectures, requirements, and designs emerge from </a:t>
            </a:r>
            <a:r>
              <a:rPr lang="en-US" sz="1400" b="1" dirty="0"/>
              <a:t>self-organizing teams</a:t>
            </a:r>
            <a:r>
              <a:rPr lang="en-US" sz="1400" dirty="0"/>
              <a:t>.</a:t>
            </a:r>
          </a:p>
          <a:p>
            <a:pPr marL="302419" indent="-302419">
              <a:spcBef>
                <a:spcPts val="225"/>
              </a:spcBef>
              <a:spcAft>
                <a:spcPts val="225"/>
              </a:spcAft>
              <a:buClr>
                <a:schemeClr val="tx1"/>
              </a:buClr>
              <a:buFont typeface="+mj-lt"/>
              <a:buAutoNum type="arabicPeriod"/>
            </a:pPr>
            <a:r>
              <a:rPr lang="en-US" sz="1400" dirty="0"/>
              <a:t>At regular intervals, </a:t>
            </a:r>
            <a:r>
              <a:rPr lang="en-US" sz="1400" b="1" dirty="0"/>
              <a:t>the team reflects on how to become more effective</a:t>
            </a:r>
            <a:r>
              <a:rPr lang="en-US" sz="1400" dirty="0"/>
              <a:t>, then tunes and adjusts its behavior accordingly.</a:t>
            </a:r>
          </a:p>
          <a:p>
            <a:pPr>
              <a:spcBef>
                <a:spcPts val="225"/>
              </a:spcBef>
              <a:spcAft>
                <a:spcPts val="225"/>
              </a:spcAft>
              <a:buClr>
                <a:schemeClr val="tx1"/>
              </a:buClr>
            </a:pPr>
            <a:endParaRPr lang="en-AU" sz="1400" dirty="0"/>
          </a:p>
        </p:txBody>
      </p:sp>
      <p:sp>
        <p:nvSpPr>
          <p:cNvPr id="4" name="Slide Number Placeholder 3"/>
          <p:cNvSpPr>
            <a:spLocks noGrp="1"/>
          </p:cNvSpPr>
          <p:nvPr>
            <p:ph type="sldNum" sz="quarter" idx="12"/>
          </p:nvPr>
        </p:nvSpPr>
        <p:spPr>
          <a:xfrm>
            <a:off x="8748464" y="6453336"/>
            <a:ext cx="274320" cy="365760"/>
          </a:xfrm>
        </p:spPr>
        <p:txBody>
          <a:bodyPr>
            <a:norm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fld id="{BEC3B61E-79E3-4C44-9503-CE0393BD98A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90000"/>
                </a:lnSpc>
                <a:spcBef>
                  <a:spcPts val="0"/>
                </a:spcBef>
                <a:spcAft>
                  <a:spcPts val="600"/>
                </a:spcAft>
                <a:buClrTx/>
                <a:buSzTx/>
                <a:buFontTx/>
                <a:buNone/>
                <a:tabLst/>
                <a:defRPr/>
              </a:pPr>
              <a:t>9</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5" name="TextBox 4">
            <a:extLst>
              <a:ext uri="{FF2B5EF4-FFF2-40B4-BE49-F238E27FC236}">
                <a16:creationId xmlns:a16="http://schemas.microsoft.com/office/drawing/2014/main" id="{4886C3A6-8D8A-C142-A102-7664AFF72E39}"/>
              </a:ext>
            </a:extLst>
          </p:cNvPr>
          <p:cNvSpPr txBox="1"/>
          <p:nvPr/>
        </p:nvSpPr>
        <p:spPr>
          <a:xfrm>
            <a:off x="106376" y="6120867"/>
            <a:ext cx="3241488"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Gill Sans MT" panose="020B0502020104020203"/>
                <a:ea typeface="+mn-ea"/>
                <a:cs typeface="+mn-cs"/>
              </a:rPr>
              <a:t>Many organisations claim to do Agile but few do it well</a:t>
            </a:r>
          </a:p>
        </p:txBody>
      </p:sp>
    </p:spTree>
    <p:extLst>
      <p:ext uri="{BB962C8B-B14F-4D97-AF65-F5344CB8AC3E}">
        <p14:creationId xmlns:p14="http://schemas.microsoft.com/office/powerpoint/2010/main" val="194978833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27471</TotalTime>
  <Words>3164</Words>
  <Application>Microsoft Macintosh PowerPoint</Application>
  <PresentationFormat>On-screen Show (4:3)</PresentationFormat>
  <Paragraphs>368</Paragraphs>
  <Slides>37</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ＭＳ Ｐゴシック</vt:lpstr>
      <vt:lpstr>Arial</vt:lpstr>
      <vt:lpstr>Calibri</vt:lpstr>
      <vt:lpstr>Calibri Light</vt:lpstr>
      <vt:lpstr>Gill Sans MT</vt:lpstr>
      <vt:lpstr>Public Sans</vt:lpstr>
      <vt:lpstr>Times New Roman</vt:lpstr>
      <vt:lpstr>Wingdings</vt:lpstr>
      <vt:lpstr>Parcel</vt:lpstr>
      <vt:lpstr>Office Theme 2013 - 2022</vt:lpstr>
      <vt:lpstr>business information systems (INFS1001)  seminar - week 5</vt:lpstr>
      <vt:lpstr>week 5 Agenda</vt:lpstr>
      <vt:lpstr>Review</vt:lpstr>
      <vt:lpstr>The business information systems ecosystem Course Structure</vt:lpstr>
      <vt:lpstr>What is a system development Methodology?</vt:lpstr>
      <vt:lpstr>PowerPoint Presentation</vt:lpstr>
      <vt:lpstr>Developing the business architecture Principles of Design Thinking (DT)</vt:lpstr>
      <vt:lpstr>AGILE SOFTWARE DEVELOPMENT METHODOLOGIES</vt:lpstr>
      <vt:lpstr>The 12 principles of agile</vt:lpstr>
      <vt:lpstr>The business information systems ecosystem Course Structure</vt:lpstr>
      <vt:lpstr>The ethical impact of information technology</vt:lpstr>
      <vt:lpstr>What do we mean by ethics?</vt:lpstr>
      <vt:lpstr>Am I being ethical?</vt:lpstr>
      <vt:lpstr>Ethical philosophies - egoism</vt:lpstr>
      <vt:lpstr>Ethical philosophies – natural law</vt:lpstr>
      <vt:lpstr>Ethical philosophies - utilitarianism</vt:lpstr>
      <vt:lpstr>Ethical philosophies – respect for persons</vt:lpstr>
      <vt:lpstr>Identifying ethical concerns in  business information systems</vt:lpstr>
      <vt:lpstr>Australian computer society  professional ethics</vt:lpstr>
      <vt:lpstr>The ethics of artificial intelligence (AI) </vt:lpstr>
      <vt:lpstr>In class discussion the ethical challenges of information systems</vt:lpstr>
      <vt:lpstr>Infs1001 - The business information systems ecosystem</vt:lpstr>
      <vt:lpstr>The it organisation – a traditional view</vt:lpstr>
      <vt:lpstr>The role of the CIO</vt:lpstr>
      <vt:lpstr>How do CIOs perceive their role?</vt:lpstr>
      <vt:lpstr>A CIO challenge –  How do we get Business and IT on the same page?</vt:lpstr>
      <vt:lpstr>So, where’s the value in the it department?</vt:lpstr>
      <vt:lpstr>Operational support  keeping the lights on</vt:lpstr>
      <vt:lpstr>But what about innovation?</vt:lpstr>
      <vt:lpstr>Leveraging innovation to drive organisational change</vt:lpstr>
      <vt:lpstr>Driving organisational change</vt:lpstr>
      <vt:lpstr>In class discussion –  disrupting Netflix (20 minutes)</vt:lpstr>
      <vt:lpstr>Mid semester quiz</vt:lpstr>
      <vt:lpstr>Infs1001 - The business information systems ecosystem</vt:lpstr>
      <vt:lpstr>Course overview (1 of 2)</vt:lpstr>
      <vt:lpstr>PowerPoint Presentation</vt:lpstr>
      <vt:lpstr>week 5 – wrap up</vt:lpstr>
    </vt:vector>
  </TitlesOfParts>
  <Company>The Australian 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u4031391</dc:creator>
  <cp:lastModifiedBy>Ritu Clementi</cp:lastModifiedBy>
  <cp:revision>983</cp:revision>
  <cp:lastPrinted>2016-07-17T05:05:09Z</cp:lastPrinted>
  <dcterms:created xsi:type="dcterms:W3CDTF">2010-10-19T05:25:31Z</dcterms:created>
  <dcterms:modified xsi:type="dcterms:W3CDTF">2025-03-11T00:26:43Z</dcterms:modified>
</cp:coreProperties>
</file>